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D4F03F-125F-4689-A49B-B7501E14D06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93C61-1B17-4B69-964C-D2899298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8E662-2230-4C9D-AD7E-8696061A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E24F2-5070-4DDA-8243-BDE037AD8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B75D0-40F4-40AF-B07E-7ED98641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3F52A-D8C2-4891-AEE9-82C1C8976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DAF6D-CDD4-4B9F-8E82-15AA97BA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337B0-AA7F-46CC-B371-ED2FA4CC5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86BE1-2837-4999-8C35-CF0663244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6FE94-B7FA-4735-A8A9-745647A9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FC6FB-B1A2-46D7-8220-FC2F8B03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C464D-EAA8-49A7-A347-F9A95223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3E1875-EC13-46FC-A25B-A1589F754E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2273F5-15CE-487F-919A-DB45E10CF0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1106301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拓展沟通渠道推动团队工作进展沟通技巧培训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制作人：某某某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570708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沟通渠道的重要性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团队建设与沟通技巧培训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沟通技巧的提升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沟通技巧在团队协作中的应用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沟通技巧在跨部门合作中的应用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沟通渠道的重要性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为什么拓展沟通渠道是推动团队工作进展的关键？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促进信息流动更加顺畅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沟通是团队合作的基石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促进信息流动更加顺畅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不同的沟通渠道适用于不同的情境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促进信息流动更加顺畅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拓展沟通渠道可以促进信息流动更加顺畅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常见的沟通障碍及解决方法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多元沟通方式，尊重他人意见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语言障碍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多元沟通方式，尊重他人意见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文化差异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多元沟通方式，尊重他人意见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忽视非言语沟通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有效沟通对团队工作的重要性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减少误解和冲突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减少误解和冲突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减少误解和冲突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增进团队凝聚力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团队建设与沟通技巧培训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为什么团队的协作和沟通技巧很重要？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团队协作可以促进工作的高效完成，通过合作实现共同目标。沟通技巧可以避免冲突和误解，提高工作效率并建立良好的工作关系。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团队建设的目标和步骤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建立互信关系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培养团队协作精神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明确团队发展方向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共同设立目标和分工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推动工作进展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提高团队执行效率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沟通技巧培训的内容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聆听技巧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避免信息传递误解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表达清晰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及时回应信息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有效反馈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处理团队内部矛盾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解决冲突能力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系统学习沟通技巧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通过扮演角色体验沟通技巧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模拟真实场景，提升应对能力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情景模拟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团队建设与沟通技巧培训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380960" y="2447280"/>
            <a:ext cx="5255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团队建设和沟通技巧培训是推动团队工作进展的关键步骤。有效的沟通能够增进团队成员之间的合作，提高工作效率。团队建设旨在建立团队的凝聚力和信任，从而实现共同的目标。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团队协作的重要性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团队协作增强团队凝聚力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共同完成目标带来成就感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成就感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团队协作激发创新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如何提升沟通技巧？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33236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持续提升技能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8400" y="16185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借鉴他人经验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主动学习他人的优秀沟通技巧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拓展经验范围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多接触不同的沟通情境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提升沟通技巧的方法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66176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66176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参加沟通技巧培训课程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132840" y="324072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积累知识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32840" y="275220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阅读相关书籍和资料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415224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学习表达技巧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415224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观察优秀的沟通者并学习其表达方式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642360" y="2521080"/>
            <a:ext cx="139716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反思总结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642360" y="2032560"/>
            <a:ext cx="139716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及时总结和反思自己的沟通经验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solidFill>
            <a:schemeClr val="accent1">
              <a:alpha val="44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803800" y="195912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沟通技巧的实践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803800" y="3322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在团队会议中积极发言，与同事保持良好的工作关系，学会在不同场合运用不同的沟通技巧，坚持练习，持续改进。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https://d.book118.com/457011063016006054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拓展沟通渠道推动团队工作进展沟通技巧培训</vt:lpstr>
      <vt:lpstr>目录</vt:lpstr>
      <vt:lpstr>第1章 沟通渠道的重要性</vt:lpstr>
      <vt:lpstr>为什么拓展沟通渠道是推动团队工作进展的关键？</vt:lpstr>
      <vt:lpstr>常见的沟通障碍及解决方法</vt:lpstr>
      <vt:lpstr>有效沟通对团队工作的重要性</vt:lpstr>
      <vt:lpstr>第2章 团队建设与沟通技巧培训</vt:lpstr>
      <vt:lpstr> </vt:lpstr>
      <vt:lpstr>团队建设的目标和步骤</vt:lpstr>
      <vt:lpstr>沟通技巧培训的内容</vt:lpstr>
      <vt:lpstr>沟通技巧培训的实施方法</vt:lpstr>
      <vt:lpstr>团队建设与沟通技巧培训</vt:lpstr>
      <vt:lpstr>团队协作的重要性</vt:lpstr>
      <vt:lpstr>第3章 沟通技巧的提升</vt:lpstr>
      <vt:lpstr>如何提升沟通技巧？</vt:lpstr>
      <vt:lpstr>提升沟通技巧的方法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2024-09-28T06:08:03.288</cp:lastPrinted>
  <dcterms:created xsi:type="dcterms:W3CDTF">2024-09-27T22:08:03Z</dcterms:created>
  <dcterms:modified xsi:type="dcterms:W3CDTF">2024-09-27T22:08:05Z</dcterms:modified>
</cp:coreProperties>
</file>