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54EBC-8AE0-4762-94CA-3D35FBA2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A7822-A72D-4352-965B-876025690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E83B-21BF-4431-BB29-B430453E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DED0B-3E80-4D9B-B368-5382A1953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84FB04-EDFF-4DB8-ABC2-1F640AA74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E5AC7E-0C80-458E-A1D0-B5DD097D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EE0E8-9C11-4119-B60E-5D120BD49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6ADB4-1678-40A1-8885-8A33563C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DFBDC-C436-4777-8ED9-2F29F9A0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4C053-628F-48A8-8162-A163DBCDE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013B9-B48B-4794-9246-3F1A94D3F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1215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员工职业素质培训与进阶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专业知识与技能进阶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职业道德与法规意识培养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行业竞争对员工职业素质要求提高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随着行业的发展和竞争的加剧，对员工职业素质的要求也越来越高。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员工职业素质参差不齐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部分员工具备较高的职业素质，而部分员工则存在较大的提升空间。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缺乏系统的职业素质培训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公司过去未重视员工职业素质的系统培训，导致员工在职业发展过程中遇到瓶颈。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当前员工职业素质现状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通过培训，使员工掌握必备的职业技能和素质，提高工作质量和效率。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提升员工职业素质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增强公司竞争力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帮助员工规划职业生涯，提升个人价值和竞争力，实现个人与公司的共同发展。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通过提高员工职业素质，提升公司整体的服务水平和竞争力，实现可持续发展。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职业技能课程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职业生涯规划课程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培训课程安排与时间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119" r="111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包括职业道德、职业礼仪、职业心态等方面的培训，帮助员工树立良好的职业形象。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针对员工所在岗位的专业技能进行培训，提高员工的业务能力和工作效率。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帮助员工了解自身优势和不足，制定个人职业发展规划，促进个人成长。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根据公司实际情况和员工需求，灵活安排培训时间，确保培训效果。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职业素质基本概念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职业素质是指员工在职业活动中所表现出来的综合素质，包括职业道德、职业技能、职业行为、职业作风和职业意识等方面。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职业素质内涵丰富，包括专业知识与技能、团队协作能力、沟通能力、创新能力、自我管理能力等多个方面。这些素质是员工在职场中取得成功所必须具备的要素。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职业素质定义及内涵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职业素质的提升有助于员工更好地适应职业发展的要求，实现个人职业目标。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541" r="45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7" r="180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具备较高的职业素质可以使员工在激烈的职场竞争中脱颖而出，获得更多的职业发展机会。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职业素质的提升可以让员工在工作中取得更好的成绩，从而获得更多的成就感和满足感。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增强个人成就感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职业素质与员工个人发展关系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随着企业不断发展壮大，对员工的职业素质要求也越来越高。提升职业素质有助于员工更好地适应企业的发展需求。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职业素质的提升可以使员工更加熟练地掌握工作技能和方法，从而提高工作效率和质量。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提高工作效率和质量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职业素质的提升有助于员工更好地与团队成员进行沟通和协作，增强团队的凝聚力和战斗力。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提升职业素质可以使员工不断学习和进步，实现个人成长和发展，为未来的职业发展打下坚实的基础。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促进个人成长与发展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提升职业素质重要性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沟通协作能力培训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43" b="8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积极倾听他人意见，理解对方观点和需求，给予反馈。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用简洁明了的语言表达自己的观点，避免模糊不清或含糊其辞。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注意肢体语言、面部表情和声音语调，保持自信、开放和尊重的态度。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确保团队成员对共同目标有清晰的认识，形成合力。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根据团队成员的特长和能力，合理分配任务和责任。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建立相互信任和尊重的氛围，鼓励团队成员积极参与和贡献。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团队协作原则及实践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积极协商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主动寻求解决方案，通过协商和妥协达成共识。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认识冲突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正视冲突的存在，理解冲突的来源和影响。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采取实际行动解决问题，跟踪并评估解决方案的效果。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" r="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冲突处理与协商解决问题能力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自我管理能力提升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https://d.book118.com/457012155013006033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2024-09-06T06:32:09.649</cp:lastPrinted>
  <dcterms:created xsi:type="dcterms:W3CDTF">2024-09-05T22:32:09Z</dcterms:created>
  <dcterms:modified xsi:type="dcterms:W3CDTF">2024-09-05T22:32:11Z</dcterms:modified>
</cp:coreProperties>
</file>