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FF475C-DC34-4C31-A3E5-28C292258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E311B4-B60E-4B4E-98E8-648B1CB70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2766A3-F56B-449E-B731-CAE28299F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949C79-7CB1-4F53-8F90-1E81C2C79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A6E150-3824-42C4-94E7-F4C7A28F98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7F992A-C3FF-4F72-BDA0-6C8FAB0B27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D51C30-B8FF-4D6D-8FBB-61B5EB22D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BA17C-2CE6-44CA-ABDD-C91592287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F4CDBB-47A8-4901-B06C-3B453204B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C3A72-4B2F-44EE-8ECE-A1F16A8D2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1795A-CF61-4031-8902-E86C8487D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13106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跨文化交际与国际商务合作及文化沟通与跨境投资与外商投资法律法规培训</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汇报人：PPT可修改</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跨文化交际基础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国际商务合作实践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国际商务合作实践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文化沟通在跨境投资中应用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跨境投资法律法规及政策解读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外商投资法律法规培训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案例分析与经验分享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跨文化交际基础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不同国家和地区的文化背景、价值观念、社会习俗等方面存在显著差异，可能导致交际障碍和误解。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文化差异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语言障碍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708" r="9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非语言交际障碍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5566" b="55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不同语言之间的词汇、语法、表达方式等差异，可能造成沟通困难和理解偏差。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包括肢体语言、面部表情、声音语调等非语言因素的差异，也可能对跨文化交际造成干扰。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文化差异与交际障碍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在全球化背景下，国际合作日益频繁，具备跨文化交际能力有助于更好地与不同文化背景的人合作。</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606" r="21606"/>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促进国际合作</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企业拓展国际市场、开展跨境业务需要跨文化交际能力，以更好地适应多元文化环境。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提升企业竞争力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具备跨文化交际能力有助于个人在国际化环境中脱颖而出，提升职业发展空间和机会。</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推动个人发展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跨文化交际能力重要性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1667" r="11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尊重文化差异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有效沟通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适应与调整</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建立信任与合作关系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跨文化交际基本原则与策略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承认和尊重不同文化的独特性，避免对异文化进行刻板印象和偏见。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根据不同文化环境调整交际策略，包括语言、非语言行为、礼仪等方面，以适应目标文化。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运用合适的语言和表达方式，清晰、准确地传达信息，减少误解和冲突。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通过积极倾听、理解对方需求、展示诚意等方式，建立互信和合作关系，促进跨文化交际的顺利进行。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国际商务合作实践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不同国家和地区的语言不同，可能导致沟通障碍和理解偏差。</a:t>
            </a:r>
          </a:p>
        </p:txBody>
      </p:sp>
      <p:pic>
        <p:nvPicPr>
          <p:cNvPr id="6" name="Picture 6"/>
          <p:cNvPicPr>
            <a:picLocks noChangeAspect="1"/>
          </p:cNvPicPr>
          <p:nvPr/>
        </p:nvPicPr>
        <p:blipFill>
          <a:blip r:embed="rId2"/>
          <a:srcRect l="3833" r="3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语言差异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不同文化背景下的价值观差异可能导致行为方式和决策依据的不同。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价值观差异</a:t>
            </a:r>
          </a:p>
        </p:txBody>
      </p:sp>
      <p:pic>
        <p:nvPicPr>
          <p:cNvPr id="10" name="Picture 10"/>
          <p:cNvPicPr>
            <a:picLocks noChangeAspect="1"/>
          </p:cNvPicPr>
          <p:nvPr/>
        </p:nvPicPr>
        <p:blipFill>
          <a:blip r:embed="rId3"/>
          <a:srcRect l="17651" r="1765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不同国家和地区的习俗和礼仪不同，需要了解和尊重对方的文化习惯。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习俗与礼仪差异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文化差异对沟通的影响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707" b="207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649" b="96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跨境投资的文化考量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投资环境评估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了解目标国家的政治、经济、社会和文化环境，评估投资风险和机会。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文化适应策略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制定适应目标国家文化的投资策略和管理方式，提高投资成功率和效益。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文化资源整合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充分利用和整合目标国家的文化资源，提升投资项目的品牌影响力和市场竞争力。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文化沟通在跨境投资中应用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语言沟通障碍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语言是文化沟通的重要载体，不同语言之间的翻译和理解难度可能导致信息传递失真，增加投资风险。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文化价值观差异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不同国家和地区的投资者文化背景差异显著，如个人主义与集体主义、权力距离、不确定性规避等，这些差异会影响投资决策和合作方式。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投资习惯与偏好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投资者的文化背景会影响其投资习惯和偏好，如风险承受能力、投资期限、收益预期等。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050" b="10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投资者文化背景分析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文化适应性评估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分析投资者在目标市场的文化适应能力，包括语言、风俗习惯、商业惯例等，以确定合适的投资策略和合作方式。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文化差异对投资决策影响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探讨文化差异如何影响投资者的决策过程，如信息获取、风险评估、收益预期等。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文化敏感性分析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评估目标市场对不同文化因素的敏感程度，如宗教、习俗、价值观等，以避免文化冲突和投资失败。</a:t>
            </a:r>
          </a:p>
        </p:txBody>
      </p:sp>
      <p:pic>
        <p:nvPicPr>
          <p:cNvPr id="10" name="Picture 10"/>
          <p:cNvPicPr>
            <a:picLocks noChangeAspect="1"/>
          </p:cNvPicPr>
          <p:nvPr/>
        </p:nvPicPr>
        <p:blipFill>
          <a:blip r:embed="rId2"/>
          <a:srcRect l="208" r="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目标市场文化环境评估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文化沟通有助于投资者与目标市场之间准确传递和理解信息，减少误解和误判，提高投资决策的准确性。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信息传递与理解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通过文化沟通，投资者可以与目标市场建立信任和合作关系，降低交易成本，提高投资效率。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建立信任与合作关系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文化沟通有助于投资者更好地了解目标市场的文化特点和风险因素，从而制定有效的风险管理和控制措施。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风险管理与控制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文化沟通在投资决策中作用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https://d.book118.com/457013106160006042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2024-09-16T10:14:54.329</cp:lastPrinted>
  <dcterms:created xsi:type="dcterms:W3CDTF">2024-09-16T02:14:54Z</dcterms:created>
  <dcterms:modified xsi:type="dcterms:W3CDTF">2024-09-16T02:14:56Z</dcterms:modified>
</cp:coreProperties>
</file>