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2C992-8B7E-493C-ABAA-02C731A85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367F9-318B-4E01-BAE4-8A583098D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8FA41-EAB1-49A6-9582-7D6227811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EC497-4B99-4A4B-8BC6-9A7C7BA70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CF13B0-50EE-4EC4-8AB9-1381E8A7C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9A2E1-3957-4FF1-89EF-EB17D312B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8BCC67-5CEE-40EE-BF9F-856A40939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4344B-6965-4FC7-A43D-DD129A18D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14FDD-811D-40DF-8889-AD3E41D7B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10847-426A-477C-B8CF-27960F334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D4730-4FA2-4ED0-AB56-CF51BEEF4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1501204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安全教育培训课件地震预防与应急避险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应急避险方法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地震中的自救与互救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地震后的恢复与重建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44" r="305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54" r="333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地震是由于地球内部岩层在地应力作用下发生突然错断，导致地表局部发生震动的一种自然现象。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地震的成因主要有构造地震、火山地震和塌陷地震等几种类型，其中构造地震是最常见的成因。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地震主要分布在环太平洋地震带、欧亚地震带和海岭地震带等几个区域，其中环太平洋地震带是全球最活跃的地震带。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全球每年发生约500万次地震，其中绝大多数地震规模较小，只有约10次左右的地震会引发较大的破坏。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地震的分布与频率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间接危害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2" r="1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44" b="79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063" b="1406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地震的危害与影响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地震会造成建筑物倒塌、桥梁断裂、地面开裂等直接危害，对人类生命财产安全构成威胁。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地震还会引发火灾、泥石流、水灾等次生灾害，加剧灾害损失。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地震会对社会经济产生深远影响，如阻碍交通、中断通讯、影响生产等，同时还会对人们的心理造成创伤。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7" r="12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根据地震风险评估，对建筑进行抗震设防设计，提高建筑的抗震能力。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建筑抗震设防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对现有建筑进行结构加固，如增加支撑、加强连接等，以提高建筑的抗震性能。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建筑结构加固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建筑抗震设防与加固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制定家庭防震计划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包括确定紧急集合地点、制定逃生路线等，有助于家庭成员在地震发生时迅速作出反应。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储备应急物资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储备必要的应急物资，如食品、水、急救用品、照明工具等，以备不时之需。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469" r="30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家庭防震准备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社区疏散计划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制定详细的社区疏散计划，明确疏散路线、疏散集合地点等，确保居民在地震发生时能够迅速撤离。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社区防震宣传教育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加强社区居民的防震宣传教育，提高居民的防震意识和自救互救能力。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社区防震规划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应急避险方法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https://d.book118.com/457015012040006026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2024-08-31T05:45:30.002</cp:lastPrinted>
  <dcterms:created xsi:type="dcterms:W3CDTF">2024-08-30T21:45:30Z</dcterms:created>
  <dcterms:modified xsi:type="dcterms:W3CDTF">2024-08-30T21:45:31Z</dcterms:modified>
</cp:coreProperties>
</file>