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KCMEL+MS-UIGothic"/>
      <p:regular r:id="rId15"/>
    </p:embeddedFont>
    <p:embeddedFont>
      <p:font typeface="MTSNBB+QGCMFN+ArialMT"/>
      <p:regular r:id="rId16"/>
    </p:embeddedFont>
    <p:embeddedFont>
      <p:font typeface="KPFUNR+ORRUNU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A302E-9F17-4EB6-AB0B-4ED4FD463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E097F-250D-4531-AFAF-19693E044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9E20B-C1A5-486E-9B80-049846C52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C9E25-F3CA-4DB3-B2CD-0B0666FC7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3A3B1-7A19-47E3-BB04-F31E4EA69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979442-0073-4A16-ADB0-896C84FA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731FF2-4B63-43DD-947C-41BE881A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B07E8-0D8B-471A-A75C-CD12F432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72738-6B4F-4AB6-A5C1-B0B3DE63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1BBD7-88A8-4635-8E13-ED87E9BE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DC0AD-70A1-4D13-B0FB-A213BC57F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15140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NKCMEL+MS-UIGothic"/>
                <a:cs typeface="NKCMEL+MS-UIGothic"/>
              </a:rPr>
              <a:t>交通与土地利用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NKCMEL+MS-UIGothic"/>
                <a:cs typeface="NKCME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5140901" cy="2978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TSNBB+QGCMFN+ArialMT"/>
                <a:cs typeface="MTSNBB+QGCMF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KCMEL+MS-UIGothic"/>
                <a:cs typeface="NKCMEL+MS-UIGothic"/>
              </a:rPr>
              <a:t>交通与土地利用的基本概念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TSNBB+QGCMFN+ArialMT"/>
                <a:cs typeface="MTSNBB+QGCMF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KCMEL+MS-UIGothic"/>
                <a:cs typeface="NKCMEL+MS-UIGothic"/>
              </a:rPr>
              <a:t>交通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B6FF"/>
                </a:solidFill>
                <a:latin typeface="NKCMEL+MS-UIGothic"/>
                <a:cs typeface="NKCMEL+MS-UIGothic"/>
              </a:rPr>
              <a:t>土地利用的影响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TSNBB+QGCMFN+ArialMT"/>
                <a:cs typeface="MTSNBB+QGCMF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KCMEL+MS-UIGothic"/>
                <a:cs typeface="NKCMEL+MS-UIGothic"/>
              </a:rPr>
              <a:t>土地利用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B6FF"/>
                </a:solidFill>
                <a:latin typeface="NKCMEL+MS-UIGothic"/>
                <a:cs typeface="NKCMEL+MS-UIGothic"/>
              </a:rPr>
              <a:t>交通的影响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TSNBB+QGCMFN+ArialMT"/>
                <a:cs typeface="MTSNBB+QGCMF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KCMEL+MS-UIGothic"/>
                <a:cs typeface="NKCMEL+MS-UIGothic"/>
              </a:rPr>
              <a:t>交通与土地利用的未来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NKCMEL+MS-UIGothic"/>
                <a:cs typeface="NKCMEL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TSNBB+QGCMFN+ArialMT"/>
                <a:cs typeface="MTSNBB+QGCMF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KCMEL+MS-UIGothic"/>
                <a:cs typeface="NKCMEL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KCMEL+MS-UIGothic"/>
                <a:cs typeface="NKCMEL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KPFUNR+ORRUNU+MicrosoftYaHei-Bold"/>
                <a:cs typeface="KPFUNR+ORRUNU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KPFUNR+ORRUNU+MicrosoftYaHei-Bold"/>
                <a:cs typeface="KPFUNR+ORRUN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NKCMEL+MS-UIGothic"/>
                <a:cs typeface="NKCMEL+MS-UIGothic"/>
              </a:rPr>
              <a:t>交通与土地利用的基本概念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交通的定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0587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KCMEL+MS-UIGothic"/>
                <a:cs typeface="NKCMEL+MS-UIGothic"/>
              </a:rPr>
              <a:t>交通是指人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NKCMEL+MS-UIGothic"/>
                <a:cs typeface="NKCMEL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NKCMEL+MS-UIGothic"/>
                <a:cs typeface="NKCMEL+MS-UIGothic"/>
              </a:rPr>
              <a:t>物的移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KCMEL+MS-UIGothic"/>
                <a:cs typeface="NKCMEL+MS-UIGothic"/>
              </a:rPr>
              <a:t>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陆</a:t>
            </a:r>
            <a:r>
              <a:rPr sz="1500">
                <a:solidFill>
                  <a:srgbClr val="FFFFFF"/>
                </a:solidFill>
                <a:latin typeface="NKCMEL+MS-UIGothic"/>
                <a:cs typeface="NKCMEL+MS-UIGothic"/>
              </a:rPr>
              <a:t>地、水上、空中等各种方式。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NKCMEL+MS-UIGothic"/>
                <a:cs typeface="NKCME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交通是社会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的重要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成部分，它涉及到人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的出行、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物的运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以及城市和区域的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展。根据不同的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准，交通可以分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多种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型，如按运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方式可分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为陆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地交通、水上交通和空中交通；按使用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象可分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公共交通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NKCMEL+MS-UIGothic"/>
                <a:cs typeface="NKCMEL+MS-UIGothic"/>
              </a:rPr>
              <a:t>和私人交通等。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土地利用的定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NKCMEL+MS-UIGothic"/>
                <a:cs typeface="NKCMEL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交通与土地利用的相互关系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NKCMEL+MS-UIGothic"/>
                <a:cs typeface="NKCMEL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交通与土地利用之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存在着密切的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系，它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相互影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响、相互制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665784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交通与土地利用之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的关系主要体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在以下几个方面：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首先，交通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施的建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和布局会直接影响到土地的利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用方式和效率；其次，土地的利用方式和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度也会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交通的需求和布局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生影响；最后，交通与土地利用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协调发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展是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城市和区域可持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展的重要保障。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因此，在城市和区域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划中，需要充分考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交通与土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地利用之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的关系，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两者的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协调发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KPFUNR+ORRUNU+MicrosoftYaHei-Bold"/>
                <a:cs typeface="KPFUNR+ORRUN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NKCMEL+MS-UIGothic"/>
                <a:cs typeface="NKCMEL+MS-UIGothic"/>
              </a:rPr>
              <a:t>交通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对</a:t>
            </a:r>
            <a:r>
              <a:rPr sz="3800" spc="25">
                <a:solidFill>
                  <a:srgbClr val="27DFF4"/>
                </a:solidFill>
                <a:latin typeface="NKCMEL+MS-UIGothic"/>
                <a:cs typeface="NKCMEL+MS-UIGothic"/>
              </a:rPr>
              <a:t>土地利用的影响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交通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土地利用模式的影响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KCMEL+MS-UIGothic"/>
                <a:cs typeface="NKCMEL+MS-UIGothic"/>
              </a:rPr>
              <a:t>交通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 spc="23">
                <a:solidFill>
                  <a:srgbClr val="FFFFFF"/>
                </a:solidFill>
                <a:latin typeface="NKCMEL+MS-UIGothic"/>
                <a:cs typeface="NKCMEL+MS-UIGothic"/>
              </a:rPr>
              <a:t>展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FFFFFF"/>
                </a:solidFill>
                <a:latin typeface="NKCMEL+MS-UIGothic"/>
                <a:cs typeface="NKCMEL+MS-UIGothic"/>
              </a:rPr>
              <a:t>致城市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扩张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随着交通基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础设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施的完善，人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的出行范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围扩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大，促使城市向外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扩张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，占用更多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土地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KCMEL+MS-UIGothic"/>
                <a:cs typeface="NKCMEL+MS-UIGothic"/>
              </a:rPr>
              <a:t>交通引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FFFFFF"/>
                </a:solidFill>
                <a:latin typeface="NKCMEL+MS-UIGothic"/>
                <a:cs typeface="NKCMEL+MS-UIGothic"/>
              </a:rPr>
              <a:t>土地利用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FFFFFF"/>
                </a:solidFill>
                <a:latin typeface="NKCMEL+MS-UIGothic"/>
                <a:cs typeface="NKCMEL+MS-UIGothic"/>
              </a:rPr>
              <a:t>型分布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交通干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的土地往往被用于商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、住宅和工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，形成沿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NKCMEL+MS-UIGothic"/>
                <a:cs typeface="NKCMEL+MS-UIGothic"/>
              </a:rPr>
              <a:t>土地利用模式。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交通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拥</a:t>
            </a: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堵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土地利用的制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NKCMEL+MS-UIGothic"/>
                <a:cs typeface="NKCMEL+MS-UIGothic"/>
              </a:rPr>
              <a:t>降低土地利用效率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NKCMEL+MS-UIGothic"/>
                <a:cs typeface="NKCMEL+MS-UIGothic"/>
              </a:rPr>
              <a:t>制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约经济发</a:t>
            </a:r>
            <a:r>
              <a:rPr sz="1550">
                <a:solidFill>
                  <a:srgbClr val="00B6FF"/>
                </a:solidFill>
                <a:latin typeface="NKCMEL+MS-UIGothic"/>
                <a:cs typeface="NKCMEL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交通可达性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土地价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00B6FF"/>
                </a:solidFill>
                <a:latin typeface="NKCMEL+MS-UIGothic"/>
                <a:cs typeface="NKCMEL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NKCMEL+MS-UIGothic"/>
                <a:cs typeface="NKCMEL+MS-UIGothic"/>
              </a:rPr>
              <a:t>提高土地价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NKCMEL+MS-UIGothic"/>
                <a:cs typeface="NKCMEL+MS-UIGothic"/>
              </a:rPr>
              <a:t>土地增</a:t>
            </a: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值</a:t>
            </a:r>
            <a:r>
              <a:rPr sz="2000" spc="15">
                <a:solidFill>
                  <a:srgbClr val="00B6FF"/>
                </a:solidFill>
                <a:latin typeface="NKCMEL+MS-UIGothic"/>
                <a:cs typeface="NKCMEL+MS-UIGothic"/>
              </a:rPr>
              <a:t>潜力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https://d.book118.com/457015140166006043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NKCMEL+MS-UIGothic</vt:lpstr>
      <vt:lpstr>SimSun</vt:lpstr>
      <vt:lpstr>MTSNBB+QGCMFN+ArialMT</vt:lpstr>
      <vt:lpstr>Times New Roman</vt:lpstr>
      <vt:lpstr>KPFUNR+ORRUNU+MicrosoftYaHei-Bold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2024-09-18T01:16:40.732</cp:lastPrinted>
  <dcterms:created xsi:type="dcterms:W3CDTF">2024-09-17T17:16:40Z</dcterms:created>
  <dcterms:modified xsi:type="dcterms:W3CDTF">2024-09-17T17:16:41Z</dcterms:modified>
</cp:coreProperties>
</file>