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B77F7-7465-4C46-8044-E226E800B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64F45-8DDF-4E5B-8CA7-3F05DDA9F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59605-EDF6-4B20-8540-23B1036D9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7A5E0-3DA7-4387-BFC6-EF1F77D50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F8E9DB-A127-4944-86DE-EB6AD21B5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01EC46-9994-4DEC-963D-2488A1B9E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8E5DD7-3296-4DFE-BCD7-DE3B752D3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FCEF5-452E-4C46-BEA6-1DBF9ABB2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97693-ACC5-4963-94A1-D135BF7DA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E3ABF-F40A-4B6A-8A40-8477EC236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8FFEF-B183-484D-81B6-D95139E4F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161151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警违法违纪的预防策略\n## 1.民警违法违纪现象的概述与分析\n### 1.1民警违法违纪现象的定义与类型\n### 1.2民警违法违纪现象的现状与趋势\n### 1.3民警违法违纪现象的危害与影响\n## 2.民警违法违纪预防策略的重要性\n### 2.1民警违法违纪预防策略对公安队伍建设的意义\n### 2.2民警违法违纪预防策略对社会稳定的作用\n### 2.3民警违法违纪预防策略对法治国家建设的贡献\n## 3.民警违法违纪预防策略的基本原则\n### 3.1坚持从严治警与关爱民警相结合\n### 3.2坚持预防为主与惩治为辅相结合\n### 3.3坚持制度建设与文化建设相结合\n## 4.民警违法违纪预防策略的具体措施\n### 4.1加强民警思想政治教育工作\n### 4.2完善民警纪律规定与监督制度\n### 4.3提高民警业务素质与执法水平\n## 5.民警违法违纪预防策略的创新与实践\n### 5.1创新民警违法违纪预防策略的思路与方法\n### 5.2民警违法违纪预防策略的实践案例与经验\n### 5.3民警违法违纪预防策略的未来展望与建议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民警违法违纪的预防策略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民警违法违纪现象的概述与分析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民警违法违纪现象的定义与类型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民警违法违纪现象的定义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指公安民警在履行职责过程中违反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党纪政纪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滥用职权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徇私舞弊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刑讯逼供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民警违法违纪现象的类型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职务犯罪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：如贪污、受贿、挪用公款等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滥用职权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：如违规办案、随意处罚等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徇私舞弊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：如包庇犯罪分子、泄露案情等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刑讯逼供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：如暴力审讯、虐待嫌疑人等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民警违法违纪现象的现状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违法违纪行为时有发生，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案件数量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呈上升趋势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违法违纪行为涉及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各级公安民警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，影响广泛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违法违纪行为手段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，难以察觉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民警违法违纪现象的趋势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的加强，违法违纪行为越来越难以隐藏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科技手段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的进步，违法违纪行为的查处力度不断加大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公安队伍建设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的深入，违法违纪行为将得到有效遏制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民警违法违纪现象的现状与趋势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民警违法违纪现象的危害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公安机关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的公信力，影响社会稳定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人民群众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的合法权益，引发社会矛盾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公安队伍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的纪律，影响队伍凝聚力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民警违法违纪现象的影响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执法不公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，影响法治国家建设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社会治安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问题，影响人民群众安全感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公安队伍建设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受阻，影响队伍整体素质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民警违法违纪现象的危害与影响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民警违法违纪预防策略的重要性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廉洁自律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能力，提高自身素质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良好形象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，赢得人民群众信任</a:t>
                </a:r>
                <a:endParaRPr/>
              </a:p>
            </p:txBody>
          </p:sp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提高公安民警的遵纪守法意识</a:t>
                </a:r>
                <a:endParaRPr/>
              </a:p>
            </p:txBody>
          </p:sp>
        </p:grpSp>
        <p:grpSp>
          <p:nvGrpSpPr>
            <p:cNvPr id="22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纪律规定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，明确行为底线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纪律监督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，确保令行禁止</a:t>
                </a:r>
                <a:endParaRPr/>
              </a:p>
            </p:txBody>
          </p:sp>
          <p:sp>
            <p:nvSpPr>
              <p:cNvPr id="22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促进公安队伍的纪律建设</a:t>
                </a:r>
                <a:endParaRPr/>
              </a:p>
            </p:txBody>
          </p:sp>
        </p:grpSp>
        <p:grpSp>
          <p:nvGrpSpPr>
            <p:cNvPr id="22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违法违纪行为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，提高整体实力</a:t>
                </a:r>
                <a:endParaRPr/>
              </a:p>
            </p:txBody>
          </p:sp>
          <p:sp>
            <p:nvSpPr>
              <p:cNvPr id="22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提高公安队伍的战斗力</a:t>
                </a:r>
                <a:endParaRPr/>
              </a:p>
            </p:txBody>
          </p:sp>
        </p:grpSp>
      </p:grpSp>
      <p:pic>
        <p:nvPicPr>
          <p:cNvPr id="22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民警违法违纪预防策略对公安队伍建设的意义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维护社会秩序，保障人民群众安居乐业</a:t>
                </a:r>
                <a:endParaRPr/>
              </a:p>
            </p:txBody>
          </p:sp>
          <p:sp>
            <p:nvSpPr>
              <p:cNvPr id="23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治安案件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，提高人民群众安全感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遏制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，维护社会稳定</a:t>
                </a:r>
                <a:endParaRPr/>
              </a:p>
            </p:txBody>
          </p:sp>
        </p:grpSp>
        <p:grpSp>
          <p:nvGrpSpPr>
            <p:cNvPr id="23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促进社会和谐，减少社会矛盾</a:t>
                </a:r>
                <a:endParaRPr/>
              </a:p>
            </p:txBody>
          </p:sp>
          <p:sp>
            <p:nvSpPr>
              <p:cNvPr id="23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冤假错案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弱势群体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，化解社会矛盾</a:t>
                </a:r>
                <a:endParaRPr/>
              </a:p>
            </p:txBody>
          </p:sp>
        </p:grpSp>
        <p:grpSp>
          <p:nvGrpSpPr>
            <p:cNvPr id="23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提高政府公信力，树立良好形象</a:t>
                </a:r>
                <a:endParaRPr/>
              </a:p>
            </p:txBody>
          </p:sp>
          <p:sp>
            <p:nvSpPr>
              <p:cNvPr id="2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纪律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，树立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廉洁政府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，赢得人民群众信任</a:t>
                </a:r>
                <a:endParaRPr/>
              </a:p>
            </p:txBody>
          </p:sp>
        </p:grpSp>
      </p:grpSp>
      <p:pic>
        <p:nvPicPr>
          <p:cNvPr id="24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民警违法违纪预防策略对社会稳定的作用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促进法治建设，提高法治水平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执法纪律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执法质量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审理案件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公平正义</a:t>
                </a:r>
                <a:endParaRPr/>
              </a:p>
            </p:txBody>
          </p:sp>
          <p:sp>
            <p:nvSpPr>
              <p:cNvPr id="25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保护公民权益，实现法治为民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遏制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滥用职权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人民群众权益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打击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社会正义</a:t>
                </a:r>
                <a:endParaRPr/>
              </a:p>
            </p:txBody>
          </p:sp>
          <p:sp>
            <p:nvSpPr>
              <p:cNvPr id="25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提高法治国家的国际地位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法治纪律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国际地位</a:t>
                </a:r>
                <a:endParaRPr/>
              </a:p>
            </p:txBody>
          </p:sp>
          <p:sp>
            <p:nvSpPr>
              <p:cNvPr id="26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民警违法违纪预防策略对法治国家建设的贡献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民警违法违纪预防策略的基本原则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坚持从严治警与关爱民警相结合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从严治警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，严惩违法违纪行为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纪律监督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，确保令行禁止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关爱民警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民警心理健康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民警权益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，提高工作积极性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https://d.book118.com/457016115111006044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民警违法违纪的预防策略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2024-09-19T00:16:24.992</cp:lastPrinted>
  <dcterms:created xsi:type="dcterms:W3CDTF">2024-09-18T16:16:25Z</dcterms:created>
  <dcterms:modified xsi:type="dcterms:W3CDTF">2024-09-18T16:16:26Z</dcterms:modified>
</cp:coreProperties>
</file>