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70FA1F-E7B5-4B78-9336-A4C6E012E0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F7281E-0CBB-4AA9-994A-2948EE01D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0248B0-C0C2-42B2-B125-E97DA454F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EF1A02-EBF4-4FFA-9A71-CB0911D3A8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CFD504-208D-4C57-BD96-5DC00E2981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D0AF03-08B2-4E45-9B48-003C733B4A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982205-81C1-40BC-A6FA-A77C253A1E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EDD607-2541-44C4-9F7F-944D4F6122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C416E3-04AA-4290-BA4D-CB1E50C5FA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8900B1-1F6B-4EED-AF4A-EBF692D87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14A0D1-5B8A-4E5E-B724-8D1E271C8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2012100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宠物专业职业生涯规划总结报告</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宠物专业的发展现状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宠物专业职业生涯规划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宠物专业职业面临的挑战和机遇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宠物专业职业发展的建议和策略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本报告旨在为宠物专业的学生和从业人员提供一个全面的职业生涯规划指南，帮助他们了解宠物行业的现状、发展趋势和职业机会，为他们在宠物专业领域的职业发展提供指导和建议。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背景</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随着社会经济的发展和人们生活水平的提高，宠物已经成为人们生活的重要组成部分。宠物行业的快速发展为宠物专业的学生和从业人员提供了广阔的职业发展空间。然而，由于宠物行业的特殊性，从业者需要具备专业的知识和技能，因此，制定一份全面的职业生涯规划报告显得尤为重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目的</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本报告涵盖了宠物行业的各个方面，包括宠物医疗、宠物美容、宠物训练、宠物营养等多个领域。同时，报告还对宠物行业的未来发展趋势进行了分析和预测，为从业者提供了有价值的参考信息。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限制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由于宠物行业的涉及面非常广泛，本报告无法涵盖所有的职业机会和细节。此外，报告中的信息主要基于现有的市场数据和趋势，未来的发展可能会发生变化。因此，本报告仅供参考，建议读者结合实际情况进行职业规划。</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报告的范围和限制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宠物专业的发展现状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宠物市场规模和增长趋势</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宠物市场规模</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全球宠物市场规模持续增长，尤其在一些发达国家，随着家庭结构和消费观念的变化，越来越多的人选择养宠物，带动了宠物市场的繁荣。</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增长趋势</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随着宠物家庭数量的增加和宠物消费水平的提升，预计未来几年宠物市场规模仍将保持稳定增长。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17" r="305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宠物行业对各类专业人才的需求十分迫切，包括宠物医生、宠物美容师、宠物驯导师、宠物营养师等。</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人才需求类型</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具备专业技能和知识、良好的沟通能力、团队协作精神以及热爱宠物是宠物行业对人才的基本要求。</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人才需求特点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宠物行业的人才需求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5" r="5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全球范围内，许多高等教育机构开设了与宠物相关的专业和课程，为学生提供系统的理论知识和实践技能培训。</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培训内容包括但不限于宠物医学、宠物护理、宠物营养、宠物行为学等，旨在培养具备专业素养和实践能力的宠物行业人才。</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宠物专业的教育和培训</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培训内容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教育机构</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宠物专业职业生涯规划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职业目标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成为一名专业的宠物医生或宠物美容师，为宠物提供优质的医疗和美容服务。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专注于宠物健康和美容领域，不断提升自己的专业知识和技能，以满足市场需求。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职业目标和定位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具备宠物医疗和美容的基本技能，如诊断、治疗、手术、护理、美容等。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技能</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掌握宠物生理学、药理学、疾病防治、营养学等方面的专业知识，了解不同品种、年龄段宠物的特点和需求。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知识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技能和知识储备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https://d.book118.com/457020121002006041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2024-09-13T15:26:29.690</cp:lastPrinted>
  <dcterms:created xsi:type="dcterms:W3CDTF">2024-09-13T07:26:29Z</dcterms:created>
  <dcterms:modified xsi:type="dcterms:W3CDTF">2024-09-13T07:26:31Z</dcterms:modified>
</cp:coreProperties>
</file>