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FF799-8B68-4572-986A-E444882E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2A216-FB33-4757-9DD3-AD208032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7EFB8-E45E-435B-845B-92065D5D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681EA-7DDF-44B5-91A1-54B27CDE0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1BFAD-9252-4E71-BA02-17C2588EE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FFE20-C0DD-45E8-BDD1-3FC5A31B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82D05-6982-4BDE-A199-3377561E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5C6A8-7E34-4DCB-93E0-C7AC7BA8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65372-EC70-4131-9CDA-4201CA96D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89DF2-653B-4507-9E84-AA776F4D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B51C3-2C26-45F5-B70D-FFCF3B45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23012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社交媒体和心理健康的关联性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社交媒体使用与心理健康问题的关系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社交媒体对心理健康影响的机制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如何通过社交媒体改善心理健康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社交媒体对心理健康的影响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社交媒体提供了与他人互动和建立联系的平台，有助于减轻孤独感，增强社交支持。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社交媒体是获取信息和分享知识的重要渠道，有助于提升个人认知和心理健康水平。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正面影响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信息获取和知识分享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45" r="272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42" r="2244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过度使用社交媒体可能导致比较心理和完美主义倾向，增加焦虑和抑郁情绪的风险。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社交媒体使用与睡眠质量之间存在负相关，过度使用可能影响睡眠质量和时长。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负面影响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随着社交媒体的普及，网络成瘾问题逐渐凸显，表现为对社交媒体过度依赖和无法自控。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虚假信息和身份认同问题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社交媒体上充斥着不实信息和虚假身份，可能导致信息混淆和身份认同危机。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心理健康问题的新趋势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社交媒体使用与心理健康问题的关系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社交焦虑是指个体在社交场合中感到紧张、不安和恐惧的心理状态。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社交媒体的使用可能加剧社交焦虑的症状。频繁使用社交媒体的人更容易比较自己与他人，产生自卑和焦虑情绪，同时过度关注他人的评价也会增加心理压力。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网络成瘾是指个体沉迷于网络，无法自拔，对日常生活和学习造成负面影响。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社交媒体作为网络的一部分，容易使个体沉迷其中，影响正常的生活和工作。网络成瘾会导致注意力不集中、疲劳、抑郁等心理问题，对个人的身心健康造成损害。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抑郁和焦虑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抑郁和焦虑是常见的心理健康问题，表现为情绪低落、焦虑不安等症状。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社交媒体使用与抑郁和焦虑之间存在一定的关联。社交媒体上充斥着比较和评价，容易让个体产生负面情绪，长时间沉浸在社交媒体中可能加剧抑郁和焦虑症状。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自尊心和幸福感是个体心理健康的重要指标，自尊心指个体对自己的评价和认知，幸福感则是个体对自己生活质量的整体感受。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使用对自尊心和幸福感的影响存在争议。一方面，社交媒体提供了展示自己的平台，有助于提升自尊心；另一方面，过度关注他人的评价和比较可能导致自尊心受损，影响幸福感。因此，合理使用社交媒体对于维护自尊心和幸福感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自尊心和幸福感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社交媒体对心理健康影响的机制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过度使用社交媒体可能导致过度暴露于负面信息、压力和焦虑。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社交媒体上充斥着各种负面新闻、社会压力和比较信息，过度使用社交媒体的人容易受到这些信息的负面影响，导致情绪波动、焦虑和抑郁。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过度暴露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https://d.book118.com/457023012156006046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2024-09-22T04:18:00.805</cp:lastPrinted>
  <dcterms:created xsi:type="dcterms:W3CDTF">2024-09-21T20:18:00Z</dcterms:created>
  <dcterms:modified xsi:type="dcterms:W3CDTF">2024-09-21T20:18:02Z</dcterms:modified>
</cp:coreProperties>
</file>