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6277E-193C-4EA3-8FC6-06670C3A9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384D9-095A-465C-889D-F04D0B326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66833-9C71-46D0-81E2-6E8A9D06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557D6-A81D-4E13-B6DD-A3609920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5CB00-4DB0-4DFC-B970-E4987481D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E666E-1F71-46D8-BE20-4F204052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F1CA8-4BE2-400B-B7AB-E7778E48C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56569-BC95-4ABF-A2FF-AC68C4F5D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5DA50-4503-4E11-B6EF-3CD940C8A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DB3CF-D763-4434-81B9-98C8E3AA8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6F70C-04CE-46AF-8ED7-C8AD22052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23100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网络销售毕业实习报告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实习公司与岗位介绍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网络销售策略与实践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企业对网络销售人才的需求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随着网络销售市场的不断扩大，企业对网络销售人才的需求也日益增加。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个人兴趣与职业规划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个人对网络销售领域充满兴趣，希望通过实习了解和掌握相关知识和技能，为未来的职业发展打下基础。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随着互联网技术的不断进步，网络销售逐渐成为企业重要的销售渠道之一。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通过实习，了解网络销售的运营模式、业务流程以及企业如何利用网络销售提高销售额和客户满意度。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了解网络销售的运营模式和业务流程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在实习过程中，学习并掌握网络营销、搜索引擎优化（SEO）、社交媒体营销等方面的技能。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掌握网络销售相关技能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通过参与实际工作，培养沟通、协作、解决问题的能力以及应对工作压力的能力。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培养实际工作能力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通过实习了解行业趋势和企业需求，为未来的职业规划和发展方向提供参考。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寻找未来职业发展方向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实习公司与岗位介绍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某电子商务有限公司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500人以上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在线销售各类商品和服务，包括电子产品、服装、家居用品等。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以客户为中心，注重团队协作和创新精神。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岗位名称：网络销售实习生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负责在线接待客户，解答疑问，促成交易。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维护客户关系，跟进售后服务，提高客户满意度。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分析客户需求，提供个性化的购物建议。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协助处理订单，跟进物流状态。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具备良好的沟通能力和服务意识。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熟悉网络销售流程和电商平台操作。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对电子商务行业有热情，愿意长期发展。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具备较强的学习能力和团队协作精神。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https://d.book118.com/457023100015006051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2024-09-23T23:15:24.448</cp:lastPrinted>
  <dcterms:created xsi:type="dcterms:W3CDTF">2024-09-23T15:15:24Z</dcterms:created>
  <dcterms:modified xsi:type="dcterms:W3CDTF">2024-09-23T15:15:26Z</dcterms:modified>
</cp:coreProperties>
</file>