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6337" r:id="rId2"/>
  </p:sldMasterIdLst>
  <p:notesMasterIdLst>
    <p:notesMasterId r:id="rId3"/>
  </p:notesMasterIdLst>
  <p:sldIdLst>
    <p:sldId id="259" r:id="rId4"/>
    <p:sldId id="262" r:id="rId5"/>
    <p:sldId id="265" r:id="rId6"/>
    <p:sldId id="267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tags" Target="tags/tag113.xml" /><Relationship Id="rId9" Type="http://schemas.openxmlformats.org/officeDocument/2006/relationships/presProps" Target="pres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5EF98E-F155-400A-95D5-8306F7913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8AE4C9-0A35-41AA-84B9-BE5FA1DED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19C2A5-DC9C-4B8F-8D98-77E78FC97F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CE4B94-11B8-4CE0-8EED-6B07982C57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B242F13-7220-4C50-8349-7D5556780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6FBF81-7BBB-439F-B47D-B555CFE9B9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694F5A-56D4-4173-ACA7-294A04017F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4CF761-8024-49DB-B879-C09C596776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2E394B-25BE-4409-B3AF-21EBCB832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E970F4-08BF-4CA4-9835-684D67794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B170F3-6F1E-4EA3-9FB0-8A1544FE4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06327" r:id="rId2"/>
    <p:sldLayoutId id="2147506328" r:id="rId3"/>
    <p:sldLayoutId id="2147506329" r:id="rId4"/>
    <p:sldLayoutId id="2147506330" r:id="rId5"/>
    <p:sldLayoutId id="2147506331" r:id="rId6"/>
    <p:sldLayoutId id="2147506332" r:id="rId7"/>
    <p:sldLayoutId id="2147506333" r:id="rId8"/>
    <p:sldLayoutId id="2147506334" r:id="rId9"/>
    <p:sldLayoutId id="2147506335" r:id="rId10"/>
    <p:sldLayoutId id="2147506336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7025112066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互联网+农业项目计划书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项目背景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项目目标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项目实施方案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项目预期成果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项目风险与应对措施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https://d.book118.com/457025112066006026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</Paragraphs>
  <Slides>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10">
      <vt:lpstr>Arial</vt:lpstr>
      <vt:lpstr>Calibri</vt:lpstr>
      <vt:lpstr>MiSans</vt:lpstr>
      <vt:lpstr>Wingdings</vt:lpstr>
      <vt:lpstr>Calibri Light</vt:lpstr>
      <vt:lpstr>Office Theme</vt:lpstr>
      <vt:lpstr>互联网+农业项目计划书</vt:lpstr>
      <vt:lpstr>目录</vt:lpstr>
      <vt:lpstr>单击添加章节标题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2024-08-31T14:09:18.114</cp:lastPrinted>
  <dcterms:created xsi:type="dcterms:W3CDTF">2024-08-31T06:09:18Z</dcterms:created>
  <dcterms:modified xsi:type="dcterms:W3CDTF">2024-08-31T06:09:20Z</dcterms:modified>
</cp:coreProperties>
</file>