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732C0-59BF-480F-88A9-F48A9A042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63274-615C-47EF-A0B7-43D1C8C04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0E138-A09D-43CF-9F65-940D407D5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628B1-DAED-4EA4-BC15-33D1036C0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E90AA0-62AA-4A64-ABD9-718E40324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85A24F-C14C-4C58-BF34-5A93B6D77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B1EE04-0EFE-4415-8FDC-CDC7FCEE1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D20FF-395D-4CCB-8B15-C8619ED53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81FE6-CB19-445C-8849-8B954E958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71657-C055-4F60-9D93-6D15FCC26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30355-4AEE-4BDF-8634-BB5DA2EA2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25165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别人有先行权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别人有先行权的概念与原则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别人有先行权的实践与案例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别人有先行权的影响与作用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别人有先行权的挑战与问题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推进别人有先行权的建议与措施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63" b="98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社会现象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在日常生活中，我们经常会遇到需要排队、等待或礼让的情况，这时“别人有先行权”就成为了一种普遍认可的社会规则。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道德准则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尊重他人的权利和利益，是社会公德和个人品德的重要体现。给予别人先行权，不仅是对他人的尊重和关心，也是自我修养的体现。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社会秩序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在公共场所或交通道路上，遵守“别人有先行权”的原则有助于维护社会秩序和公共安全，减少冲突和混乱。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81" r="300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834" r="278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通过阐述“别人有先行权”的理念，引导人们树立尊重他人、遵守规则的意识，促进社会的和谐与进步。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分析“别人有先行权”的内涵和实质，探讨其在不同场合下的具体应用，提出加强这一理念教育和实践的建议。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本次汇报将围绕“别人有先行权”的理念，介绍其背景、意义、内涵及实践应用等方面。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692" r="346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708" r="4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811" r="308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面向全体社会成员，特别是青少年和公众人物等重点人群。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采用讲座、宣传册、视频等多种形式进行宣传和教育，以便更好地传递“别人有先行权”的理念。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别人有先行权的概念与原则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别人有先行权是指在特定情况下，法律赋予某一方优先行使某种权利或优先获得某种利益的权利。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在社会生活中，别人有先行权表现为尊重他人的权利和利益，遵守社会公德和道德规范，不侵犯他人的合法权益。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别人有先行权的定义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社会生活中的体现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法律上的定义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在涉及别人有先行权的情况下，应坚持公平原则，确保各方在平等的基础上享有权利和承担义务。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尊重他人的权利和利益是别人有先行权的核心原则，要求人们在行使自己的权利时，不得损害他人的合法权益。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在涉及别人有先行权的情况下，应保持谦抑态度，尽量避免与他人发生不必要的冲突和纠纷。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谦抑原则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别人有先行权的原则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在公共场所，别人有先行权要求人们遵守公共秩序、尊重他人的空间和隐私等，营造和谐的社会环境。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在交通领域，别人有先行权表现为礼让行车、遵守交通规则等，确保道路交通的安全和顺畅。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在商业活动中，别人有先行权涉及公平竞争、诚信经营等方面，要求商家遵守市场规则和商业道德，维护消费者的合法权益。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别人有先行权的适用范围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别人有先行权的实践与案例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非机动车优先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自行车、电动车等非机动车在交通中也享有一定先行权。在部分城市，设有非机动车专用道，保障骑行者安全。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紧急车辆优先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救护车、消防车、警车等紧急车辆在执行任务时具有最高先行权。其他车辆需主动避让，确保紧急车辆快速通过。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行人优先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在道路交通中，行人享有较高的先行权。车辆需礼让行人，确保行人安全通过马路，尤其在学校、公园等人流密集区域。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道路交通中的别人有先行权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在公共场所如公交车、地铁、电梯等，老弱病残孕等特殊群体享有优先权。其他人应主动让座或提供便利。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老弱病残孕优先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在需要排队的场合，先到者享有优先权。后来者需按顺序排队，尊重他人的时间和权益。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排队等候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在一些社交场合或传统习俗中，女士享有优先权。如进门时男士为女士开门、在餐桌上为女士拉椅子等。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女士优先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公共场所中的别人有先行权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学术研究中的先来后到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在学术研究领域，研究者的成果发布顺序往往遵循先来后到的原则。先发表的研究成果具有优先权，后续研究需在前人基础上进行。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在创新领域，知识产权保护制度赋予创新者一定时间内的独占权，以鼓励创新和保护创新者的利益。其他人在这段时间内不得侵犯该知识产权。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紧急情况下的生命优先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在灾难、事故等紧急情况下，救援人员会优先救助生命受到严重威胁的人员。这是基于生命至上的原则，确保有限资源得到最合理的利用。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其他领域中的别人有先行权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https://d.book118.com/457025165100006031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2024-09-03T17:10:11.878</cp:lastPrinted>
  <dcterms:created xsi:type="dcterms:W3CDTF">2024-09-03T09:10:11Z</dcterms:created>
  <dcterms:modified xsi:type="dcterms:W3CDTF">2024-09-03T09:10:14Z</dcterms:modified>
</cp:coreProperties>
</file>