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3B26D-7527-4C14-A2EC-0A2C5D157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F20EA9-9C08-4C86-997C-BCF3C1FDD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37B3B7-C1E4-4438-AF1E-4A3302733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E81F2-F8F8-47BA-85E3-EC631F822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631626-1E1A-46DC-AD81-715373E3D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48E34A-C647-4390-AD8A-A944AB331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7D97C7-A810-4443-AEEA-01F177332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DF674F-3C6C-4323-8CEF-8875D0CCE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1AD4D1-C738-4350-AF70-3137D8DBA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9F1DE4-7705-49FD-A0A5-152ACC7E9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330D6-12BD-4532-83E5-E56F6480B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2605114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脾挫伤的护理措施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脾挫伤的急救护理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脾挫伤的康复护理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脾挫伤的预防措施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脾挫伤概述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脾脏是人体重要的淋巴器官，具有过滤血液、储存血小板、产生免疫细胞等功能。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脾脏还参与造血和血容量调节，维持机体免疫平衡和内环境稳定。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脾脏的生理功能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脾挫伤通常由外力作用引起，如车祸、跌落、运动损伤等。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脾挫伤可能导致脾脏内出血、肿胀、炎症等反应，严重时可引起失血性休克。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脾挫伤的病因和病理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脾挫伤的症状和诊断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脾挫伤的症状可能包括左上腹疼痛、左侧胸痛、恶心、呕吐、食欲不振等。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脾挫伤的诊断通常依赖于医学影像学检查，如超声、CT等，以及血液检查和体格检查。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脾挫伤的护理评估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脉搏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评估患者的生命体征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观察患者的呼吸频率和深度，判断是否存在呼吸困难。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评估患者的心率，了解循环系统的状况。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观察患者是否有发热或低温，了解有无感染或体温调节障碍。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监测患者的血压，了解有无休克或低血压。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32" r="5332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询问患者疼痛的部位、性质、程度和持续时间，判断疼痛是否与脾挫伤有关。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观察患者疼痛时的表情、姿势和行为，了解疼痛对患者的日常生活和情绪的影响。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根据患者的疼痛程度，采取适当的止痛措施，如药物治疗、物理治疗等。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评估患者的疼痛程度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与患者进行沟通，了解其心理状态，如是否有焦虑、恐惧、抑郁等情绪。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评估患者对疾病的认知程度，了解其对脾挫伤和治疗的认知情况。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根据患者的心理状况，采取适当的心理护理措施，如心理疏导、认知行为疗法等。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评估患者的心理状况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脾挫伤的急救护理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https://d.book118.com/457026051140006054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2024-09-29T03:02:01.751</cp:lastPrinted>
  <dcterms:created xsi:type="dcterms:W3CDTF">2024-09-28T19:02:01Z</dcterms:created>
  <dcterms:modified xsi:type="dcterms:W3CDTF">2024-09-28T19:02:03Z</dcterms:modified>
</cp:coreProperties>
</file>