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D2CA-1010-47D6-AEDE-6EFFAEBE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D5A48-927E-4BDD-B0EB-98D6EA6D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AA28-3D57-4DA6-9917-2FCD5D4E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34345-65EB-4B97-B36A-6D7B3CA6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96813-B57A-4035-850E-E2B522ADF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D7724-D9A7-4F1A-B9C8-C9ACCC9D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50FD8-3680-4674-9B06-4DCFBD18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A315D-E24D-4356-BB54-4542022A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F740C-7DC3-4F2C-A7C8-E830A4A2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63094-20CF-4CA9-82BE-BA55AEF7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FDC0B-F666-4E6C-A5DE-4A2894B7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26162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Python文件和数据格式化实际应用实践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Python文件操作基础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Python文件与数据格式化应用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实际案例：Python文件和数据格式化应用实践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Python文件操作基础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使用`open()`函数打开文件，并指定文件名和打开模式。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98" r="104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上下文管理器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使用`with`语句可以自动管理文件的打开和关闭，确保文件在使用完毕后被正确关闭。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以二进制方式打开文件，用于处理二进制数据。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以只读方式打开文件，使用`read()`方法读取文件内容。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以写入方式打开文件，使用`write()`方法向文件中写入内容。如果文件不存在，则创建新文件；如果文件已存在，则覆盖原有内容。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追加模式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以追加方式打开文件，使用`write()`方法向文件中追加内容。如果文件不存在，则创建新文件；如果文件已存在，则在文件末尾追加内容。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37" b="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15" r="164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绝对路径是从根目录开始的完整路径，相对路径是相对于当前工作目录的路径。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绝对路径与相对路径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使用`os.path.join()`函数可以拼接路径，确保路径的正确性。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路径拼接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使用`os.path.split()`函数可以分解路径，获取目录名和文件名。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使用`os.path.normpath()`函数可以规范化路径，消除路径中的冗余部分。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路径规范化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将字符串转换为字节序列的过程称为编码，Python中常用的编码方式有UTF-8、ASCII等。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将字节序列转换为字符串的过程称为解码，解码时需要指定正确的编码方式。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Python提供了`encode()`和`decode()`方法用于字符串的编码和解码操作。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编码与解码函数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文件编码与解码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整型（int）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用于表示整数，可通过int()函数进行转换。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浮点型（float）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用于表示浮点数，可通过float()函数进行转换。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字符串（str）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用于表示文本数据，可通过str()函数进行转换。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列表（list）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用于表示一组有序的数据，可通过list()函数进行转换。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元组（tuple）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用于表示一组不可变的数据，可通过tuple()函数进行转换。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字典（dict）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用于表示一组键值对的数据，可通过dict()函数进行转换。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数据类型与转换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使用format()方法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通过字符串的format()方法进行字符串格式化，例如："{} {}".format("Hello", 123)。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使用f-string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通过f-string进行字符串格式化，例如：f"{name} {age}"。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使用%操作符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通过%操作符和格式化字符串进行字符串格式化，例如："%s %d" % ("Hello", 123)。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字符串格式化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使用format()方法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通过数值的format()方法进行数值格式化，例如："{:.2f}".format(3.14159)。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使用%操作符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通过%操作符和格式化字符串进行数值格式化，例如："%0.2f" % 3.14159。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使用math模块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通过math模块中的函数进行数值格式化，例如：math.ceil()、math.floor()等。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数值格式化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通过datetime模块中的函数进行日期和时间格式化，例如：datetime.now()、datetime.strftime()等。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使用datetime模块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通过time模块中的函数进行时间格式化，例如：time.strftime()、time.strptime()等。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使用time模块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arrow库是一个强大的日期和时间处理库，可以方便地进行日期和时间的格式化和转换。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使用arrow库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日期和时间格式化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Python文件与数据格式化应用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https://d.book118.com/457026162166006030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2024-09-02T19:50:23.392</cp:lastPrinted>
  <dcterms:created xsi:type="dcterms:W3CDTF">2024-09-02T11:50:23Z</dcterms:created>
  <dcterms:modified xsi:type="dcterms:W3CDTF">2024-09-02T11:50:25Z</dcterms:modified>
</cp:coreProperties>
</file>