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150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54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2147-8727-48FA-8172-11A658CD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7B359-343C-4241-AA5D-A8608DDB2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B17C3-A48D-44D9-93AC-44225270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63CD4-4AB9-4489-A408-9C14B149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9AAFC-12D3-44C7-93EF-232EBE67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5A58F2-8E74-4FD8-A161-32449D98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DBA1E9-782B-4C56-844B-47E2DC96B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CC35B-1978-455F-BDA8-60670103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5A290-F98B-4177-8F32-0B42A49AB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4B60-C5FF-44FD-AD87-C455A0C22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075C9-C7AB-4B44-A1AD-E42E7E97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140" r:id="rId2"/>
    <p:sldLayoutId id="2147495141" r:id="rId3"/>
    <p:sldLayoutId id="2147495142" r:id="rId4"/>
    <p:sldLayoutId id="2147495143" r:id="rId5"/>
    <p:sldLayoutId id="2147495144" r:id="rId6"/>
    <p:sldLayoutId id="2147495145" r:id="rId7"/>
    <p:sldLayoutId id="2147495146" r:id="rId8"/>
    <p:sldLayoutId id="2147495147" r:id="rId9"/>
    <p:sldLayoutId id="2147495148" r:id="rId10"/>
    <p:sldLayoutId id="21474951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0042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现代文阅读教学设计要点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教学过程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教学评价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https://d.book118.com/457030042130006026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微软雅黑</vt:lpstr>
      <vt:lpstr>Office Theme</vt:lpstr>
      <vt:lpstr>现代文阅读教学设计要点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2024-08-31T22:15:48.846</cp:lastPrinted>
  <dcterms:created xsi:type="dcterms:W3CDTF">2024-08-31T14:15:48Z</dcterms:created>
  <dcterms:modified xsi:type="dcterms:W3CDTF">2024-08-31T14:15:50Z</dcterms:modified>
</cp:coreProperties>
</file>