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4D3BBE-AEA7-451C-9FC3-81DFA2DD6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C7845D-573D-4413-952A-F82CBC717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F57AF2-BD8F-46FD-878C-E9531DA54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63261F-F060-4B91-8F0B-6E1D248E9E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0CD11B-5661-4A4E-BFE5-1B680939C2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C7C778-4A31-4608-AE2F-6EC1476F60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FC63A0-AF6E-45D4-AFBB-A494A3E823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7A4C9-1D21-4016-81CC-76EC7429A5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E632A3-3380-49ED-9114-217CF184D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AA530-DFE4-44D0-BC2E-40DF8487F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27CE5-744F-4805-84F0-FF62CCCAB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3016301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chemeClr val="accent1">
                  <a:alpha val="100000"/>
                </a:schemeClr>
              </a:solidFill>
              <a:latin typeface="Microsoft Yahei"/>
              <a:ea typeface="Microsoft Yahei"/>
              <a:cs typeface="Microsoft Yahei"/>
            </a:endParaRP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425" b="1">
                <a:solidFill>
                  <a:schemeClr val="dk1">
                    <a:alpha val="100000"/>
                  </a:schemeClr>
                </a:solidFill>
                <a:latin typeface="Microsoft Yahei"/>
                <a:ea typeface="Microsoft Yahei"/>
                <a:cs typeface="Microsoft Yahei"/>
              </a:rPr>
              <a:t>特殊工种作业人员安全管理制度的推行策略与路径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特殊工种作业人员安全管理制度概述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推行策略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推行路径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保障措施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特殊工种作业由于其特殊性，涉及到的安全风险较高，一旦发生事故，后果往往比较严重。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目前，我国特殊工种作业人员的安全管理制度尚不完善，存在一些问题和不足，需要加强推行和改进。</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958" r="795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随着工业生产的快速发展，特殊工种作业人员的安全问题日益突出，成为社会关注的焦点。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本文旨在探讨如何推行特殊工种作业人员安全管理制度，提高作业人员的安全意识和技能水平，降低事故发生的概率。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通过研究和实践，为相关企业和政府部门提供参考和借鉴，推动特殊工种作业安全管理的改进和发展。</a:t>
            </a:r>
          </a:p>
        </p:txBody>
      </p:sp>
      <p:pic>
        <p:nvPicPr>
          <p:cNvPr id="6" name="Picture 6"/>
          <p:cNvPicPr>
            <a:picLocks noChangeAspect="1"/>
          </p:cNvPicPr>
          <p:nvPr/>
        </p:nvPicPr>
        <p:blipFill>
          <a:blip r:embed="rId2"/>
          <a:srcRect t="10281" b="1028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9767" b="2976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同时，也有助于提高社会对特殊工种作业人员安全的关注度，促进社会和谐稳定发展。</a:t>
            </a:r>
          </a:p>
        </p:txBody>
      </p:sp>
      <p:pic>
        <p:nvPicPr>
          <p:cNvPr id="10" name="Picture 10"/>
          <p:cNvPicPr>
            <a:picLocks noChangeAspect="1"/>
          </p:cNvPicPr>
          <p:nvPr/>
        </p:nvPicPr>
        <p:blipFill>
          <a:blip r:embed="rId4"/>
          <a:srcRect t="13818" b="13818"/>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特殊工种作业人员安全管理制度概述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459" r="264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特殊工种作业人员安全管理制度是指针对在特定环境下从事危险性较高、技术要求严格的工作人员的安全管理和保障制度。</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根据工作性质和危险程度，特殊工种可以分为高空作业、压力容器操作、电力作业、化工生产等。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42" r="10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268" b="626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保障人员安全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通过规范操作流程、提供安全防护设备等措施，降低事故发生的风险，保障工作人员的生命安全。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安全管理制度能够提高工作人员的安全意识和操作技能，减少因操作不当或疏忽导致的生产事故，从而提高工作效率。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通过实施特殊工种作业人员安全管理制度，企业可以提高整体安全管理水平，树立良好的企业形象，增强市场竞争力，实现可持续发展。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我国在特殊工种作业人员安全管理制度方面取得了一定的进展，但仍然存在一些问题，如制度执行力度不够、安全意识不强等。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发达国家在特殊工种作业人员安全管理制度方面已经形成了较为完善的体系，并注重法律法规的制定和执行，同时强调工作人员的自主管理和参与。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推行策略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宣传教育策略</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通过广泛宣传和教育，提高员工对安全管理制度的认识和重视程度。</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制定宣传教育计划，明确宣传内容和形式。</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利用企业内部媒体、培训、会议等多种渠道进行宣传教育。</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定期开展安全知识竞赛、安全文化周等活动，提高员工参与度。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8310" r="1831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8107" r="2810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2763" r="2276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培训提升策略</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通过专业培训和技能提升，提高员工的安全操作技能和应对突发事件的能力。</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根据特殊工种的要求，制定培训计划和课程。</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邀请专业讲师或培训机构进行培训，确保培训质量。</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对培训效果进行评估和反馈，持续优化培训内容和方式。</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542" r="8542"/>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5375" r="15375"/>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通过激励和约束机制，鼓励员工遵守安全管理制度，对违规行为进行惩罚。</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建立违规行为的认定标准和处罚措施，对违规行为进行严肃处理。</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激励约束策略</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制定激励政策，如设立安全奖励、晋升优先等，激励员工自觉遵守安全规定。</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加强监督和检查，确保激励和约束机制的有效执行。</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推行路径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https://d.book118.com/457030163015006051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2024-09-23T23:16:41.276</cp:lastPrinted>
  <dcterms:created xsi:type="dcterms:W3CDTF">2024-09-23T15:16:41Z</dcterms:created>
  <dcterms:modified xsi:type="dcterms:W3CDTF">2024-09-23T15:16:43Z</dcterms:modified>
</cp:coreProperties>
</file>