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9A869-24C0-4F91-8ED0-27B8D3F02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9F6A-5B24-45AC-A2A7-E32822E4C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B3B6D-3267-4176-88C0-C8E02A95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277A4-9FAC-40EF-AFF5-8343436E6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752A8-7ECE-4533-A41B-0E614FBE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C2906-AECF-468E-960E-6574A73ED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3AA59-FDF6-4EFC-815F-AA592D4E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C7C21-8B0B-4F4B-B8B8-0BF97D807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C9494-63A2-44AF-AD02-8EFDB60A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B98DE-8595-48CD-9FE7-A3B2B54B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55B61-CA52-4DD7-89EE-35B19D6A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0166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环保教育工作计划大班上学期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环保教育目标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环保教育方式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环保教育评价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环保教育资源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环保教育目标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715" b="177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培养孩子环保意识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了解环境问题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通过图片、视频、实地考察等方式，向孩子展示环境问题的严重性，如空气污染、水污染、气候变化等。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培养孩子环保观念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引导孩子认识到保护环境的重要性，培养他们珍惜资源、爱护环境的观念。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培养孩子环保责任感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鼓励孩子关注环境问题，让他们意识到自己是地球的一份子，有责任为环境保护做出贡献。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引导孩子在生活中养成节约的习惯，如节约用水、用电、用纸等。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833" b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养成节约习惯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鼓励孩子参与学校或社区组织的环保活动，如植树、捡垃圾等，让孩子亲身体验环保行动的乐趣和意义。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参与环保活动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鼓励孩子向家人和朋友宣传环保理念，通过自己的行动影响周围的人，共同为环境保护贡献力量。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推广环保理念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增强孩子环保行动力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培养科学探究能力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鼓励孩子对环境问题展开调查、实验和研究，培养他们的科学探究能力和解决问题的能力。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学习环保知识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通过课堂讲解、科普读物、网络资源等途径，向孩子传授环保知识，如自然生态、能源资源、污染防治等方面的知识。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提高信息处理能力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引导孩子学会辨别信息的真伪，不轻信广告宣传，能够理性分析环境问题的原因和解决方案。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提高孩子环保知识水平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环保教育内容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62" b="4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了解自然环境对人类的重要性，培养孩子对大自然的敬畏和爱护之心。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介绍地球上的生态系统、动植物种类、自然景观等知识，引导孩子认识自然环境的美丽和脆弱，培养孩子对大自然的敬畏和爱护之心。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自然环境知识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了解国家及地方环保法律法规，培养孩子的法律意识和环保责任感。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介绍国家及地方环保法律法规，如《环境保护法》、《水污染防治法》等，引导孩子认识到环保是每个人的责任，培养孩子的法律意识和环保责任感。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环保法律法规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375" b="1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培养孩子良好的环保行为习惯，如节约用水、用电，减少垃圾等。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引导孩子了解日常生活中可以采取的环保行为，如节约用水、用电，减少使用一次性塑料制品，垃圾分类等，培养孩子养成良好的环保行为习惯。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环保行为规范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8" r="25008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了解垃圾分类与回收的重要性和方法，培养孩子环保实践的能力。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介绍垃圾分类与回收的重要性和方法，引导孩子在实际生活中进行垃圾分类和回收，培养孩子环保实践的能力和参与意识。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垃圾分类与回收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环保教育方式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https://d.book118.com/457030166036006051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2024-09-24T04:37:16.895</cp:lastPrinted>
  <dcterms:created xsi:type="dcterms:W3CDTF">2024-09-23T20:37:16Z</dcterms:created>
  <dcterms:modified xsi:type="dcterms:W3CDTF">2024-09-23T20:37:18Z</dcterms:modified>
</cp:coreProperties>
</file>