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6A9A2-15F5-431A-A883-EF00DDC03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2EFFC-99B3-492A-AD02-86060B2BD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9406B-82EE-4CD9-B86E-5E4799625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8A986C-A437-4D0A-8262-DC530248F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56481D-B062-4BC0-94AC-0497AC29E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84CF7E-F9E5-493B-9882-F479FF57D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B72D43-1029-49FA-A43D-E267E42D3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43611-B2A4-45F2-A978-4B2366A01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F1CD0-BCC7-4886-9298-CFCE989AA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F4040-3CB0-40CA-AA3C-E1B251603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62FE1-6AFB-4283-B7B0-0309FB03F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31045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构建协同学习环境：虚拟教育平台的应用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虚拟教育平台功能与特点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协同学习环境构建策略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虚拟教育平台在协同学习中的应用场景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挑战与对策：提升虚拟教育平台在协同学习中的效果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总结与展望：构建更加完善的协同学习环境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信息技术的发展推动了教育领域的变革，虚拟教育平台应运而生。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5" name="Freeform 5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1" name="Freeform 11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17" name="Freeform 17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3"/>
          <a:srcRect l="8840" r="884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4"/>
          <a:srcRect l="791" r="79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7" name="AutoShape 27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虚拟教育平台能够打破时空限制，提供更为灵活、个性化的学习方式。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构建协同学习环境对于提高学生的学习效果、培养团队协作能力具有重要意义。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14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14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14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虚拟教育平台是基于互联网技术的在线学习系统，支持多种教学模式和工具。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平台通常包含课程管理、学习资源、在线交流、作业与考试等功能模块。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虚拟教育平台可广泛应用于各个学段和学科领域，满足不同学习者的需求。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虚拟教育平台简介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https://d.book118.com/457031045012006051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2024-09-23T21:00:35.060</cp:lastPrinted>
  <dcterms:created xsi:type="dcterms:W3CDTF">2024-09-23T13:00:35Z</dcterms:created>
  <dcterms:modified xsi:type="dcterms:W3CDTF">2024-09-23T13:00:36Z</dcterms:modified>
</cp:coreProperties>
</file>