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9017A1-276B-48CB-B776-B87E9F2C9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4B65A-BAD5-4DDE-AF11-CBFF16E92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A793BA-E7A0-49A2-BB61-C173731B5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B98061-F2D6-495F-91E1-685B29B5A0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D64730-EE0C-4F88-A680-3753769144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FA5B0F-CF02-466B-8F06-8E73B4A358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5AA5A3-7D43-4C69-90B3-A54E594EC9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3C96E4-EE97-4F47-A3DF-DBE4FAD7D6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3AFAA-C2AC-4664-A4C6-4733228369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302E3C-02FF-497E-93F9-9075CB342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3B4851-CAC7-4AA3-9227-15953FD6A8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3106415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安全管理制度对企业员工福利的影响评价</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汇报时间：</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安全管理制度的概述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安全管理制度对企业员工福利的影响</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安全管理制度的不足与改进</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安全管理制度的未来发展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安全管理制度的概述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安全管理制度是指企业为了保障员工的人身安全和财产安全，预防各类安全事故的发生，而制定的一系列管理规定和操作规程。</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安全管理制度是企业安全管理的基础，是保障企业正常生产和员工权益的重要措施。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531" b="2053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609" b="2760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提高员工安全意识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安全管理制度能够使员工认识到安全的重要性，增强安全意识，从而减少事故发生的可能性。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保障员工权益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安全管理制度的制定和执行能够有效地保障员工的生命安全和身体健康，提高员工的工作满意度和归属感。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一个重视安全管理的企业能够提升自身的形象，增强企业的社会责任感，从而获得更多的社会认可和信任。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167" r="1616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企业在制定安全管理制度时，应充分考虑国家法律法规、行业标准和自身实际情况，确保制度的合理性和可操作性。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制定安全管理制度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在安全管理制度制定后，企业应对员工进行培训和宣传，使员工充分了解和掌握各项制度和操作规程。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培训与宣传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企业应严格遵守安全管理制度，加强日常监督和检查，及时发现和纠正违规行为，确保制度的执行效果。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执行与监督</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安全管理制度的制定与执行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安全管理制度对企业员工福利的影响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定期开展安全培训和演练，加强员工对安全知识和技能的了解和掌握，提高员工的安全意识。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制定完善的安全规章制度，明确员工的安全职责和操作规程，规范员工的行为，减少安全事故的发生。</a:t>
            </a:r>
          </a:p>
        </p:txBody>
      </p:sp>
      <p:pic>
        <p:nvPicPr>
          <p:cNvPr id="6" name="Picture 6"/>
          <p:cNvPicPr>
            <a:picLocks noChangeAspect="1"/>
          </p:cNvPicPr>
          <p:nvPr/>
        </p:nvPicPr>
        <p:blipFill>
          <a:blip r:embed="rId2"/>
          <a:srcRect t="26254" b="2625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l="22199" r="221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建立安全检查和评估机制，及时发现和整改安全隐患，确保员工的工作环境安全可靠。</a:t>
            </a:r>
          </a:p>
        </p:txBody>
      </p:sp>
      <p:pic>
        <p:nvPicPr>
          <p:cNvPr id="10" name="Picture 10"/>
          <p:cNvPicPr>
            <a:picLocks noChangeAspect="1"/>
          </p:cNvPicPr>
          <p:nvPr/>
        </p:nvPicPr>
        <p:blipFill>
          <a:blip r:embed="rId4"/>
          <a:srcRect l="6260" r="626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提高员工的安全意识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895" r="16895"/>
          <a:stretch>
            <a:fillRect/>
          </a:stretch>
        </p:blipFill>
        <p:spPr>
          <a:xfrm>
            <a:off x="652454" y="1326357"/>
            <a:ext cx="3050440" cy="3050440"/>
          </a:xfrm>
          <a:prstGeom prst="roundRect">
            <a:avLst/>
          </a:prstGeom>
        </p:spPr>
      </p:pic>
      <p:pic>
        <p:nvPicPr>
          <p:cNvPr id="6" name="Picture 6"/>
          <p:cNvPicPr>
            <a:picLocks noChangeAspect="1"/>
          </p:cNvPicPr>
          <p:nvPr/>
        </p:nvPicPr>
        <p:blipFill>
          <a:blip r:embed="rId3"/>
          <a:srcRect l="31667" r="31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提供符合国家安全卫生标准的劳动保护用品，如手套、口罩、护目镜等，减少员工在工作过程中受到的伤害。</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建立健康档案，定期为员工进行体检和健康评估，及时发现和预防职业病和慢性病。</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营造良好的工作环境，如控制噪音、保持空气流通等，减少对员工身体健康的不良影响。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保障员工的身体健康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793" b="237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042" b="70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提升员工的工作满意度</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安全管理制度的实施可以降低员工的工作压力和焦虑感，提高员工的工作满意度。</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建立健全的激励机制和福利制度，如提供保险、带薪休假、节日福利等，激发员工的工作积极性和创造力。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鼓励员工参与安全管理，提出安全改进建议，增强员工的归属感和工作满足感。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08" r="13208"/>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安全管理制度体现了企业对员工的关爱和责任，增强了员工对企业的认同感和归属感。</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企业通过安全管理和员工福利的双重保障，使员工感受到企业的关怀和支持，提高了员工的忠诚度和凝聚力。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良好的安全管理制度有助于树立企业的良好形象，吸引更多优秀人才加入企业，提升企业的综合竞争力。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增强员工的归属感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https://d.book118.com/457031064153006043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2024-09-17T21:28:44.930</cp:lastPrinted>
  <dcterms:created xsi:type="dcterms:W3CDTF">2024-09-17T13:28:44Z</dcterms:created>
  <dcterms:modified xsi:type="dcterms:W3CDTF">2024-09-17T13:28:47Z</dcterms:modified>
</cp:coreProperties>
</file>