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296B9-6B9D-4BBA-ADB6-8E595FC4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18081-39AA-444F-BF0D-9FEBF336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2D487-315E-4F3D-A4C8-80C77894A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EA1D3-E977-414B-98A0-00D6C72F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81DD0-F14A-4798-A69B-18366F0B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5BF5B-4E34-4063-A53A-1BE5EDC3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C076E3-8D4A-4BAF-ADF3-CB6D65A6F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A6536-07CA-42ED-BC0C-DC2BAC387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80F14-0977-4581-9C91-662D1ED6F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A9C2B-782A-4D08-A49D-712551E02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4C6D2-AE54-45AA-85E1-1331E659F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303106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防火防爆安全技术讲义课件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防火防爆安全技术概述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火灾与爆炸的起因及危害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防火防爆安全技术措施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防火防爆安全设备的选用与维护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防火防爆安全技术的应用实例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防火防爆安全技术概述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防火防爆安全技术是指通过一系列措施和手段，预防火灾和爆炸事故的发生，降低其造成的危害和损失的技术。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防火防爆安全技术对于保障人民生命财产安全、维护社会稳定、促进经济发展具有重要意义。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防火防爆安全技术源远流长，最早可追溯到古代的消防措施，如防火建筑、灭火器等。随着科技的发展，防火防爆安全技术不断进步和完善。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现代的防火防爆安全技术涉及多个领域，包括化学、物理、材料科学等，不断涌现出新的技术和方法，提高了防火防爆的安全性和可靠性。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防火防爆安全技术的历史与发展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防火防爆安全技术应以预防为主，通过消除火灾和爆炸的根源，降低事故发生的可能性。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防火防爆安全技术应采取综合治理的方法，从多个方面入手，包括控制火源、消除可燃物、隔绝空气等。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防火防爆安全技术应注重人机结合，合理利用机械设备和人工操作，提高安全性和效率。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人机结合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防火防爆安全技术还应注重应急处置，制定应急预案，提高应对突发事件的能力。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547" r="1754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防火防爆安全技术的基本原则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火灾与爆炸的起因及危害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如雷电、火山爆发、地震等自然灾害可引发火灾或爆炸。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如操作失误、违章作业、故意纵火等行为也可能导致火灾或爆炸。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某些物质在一定条件下会发生化学反应，产生大量热量和气体，如不及时控制，可能引发火灾或爆炸。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火灾与爆炸的起因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火灾与爆炸可能导致人员烧伤、炸伤甚至死亡。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火灾与爆炸会烧毁建筑物、设备等财产，造成重大经济损失。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火灾与爆炸产生的烟雾和有害气体可能对环境造成污染和破坏。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火灾与爆炸的危害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提高员工的安全意识和操作技能，避免因操作失误引发的火灾与爆炸。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对易燃易爆物品进行定期检查和维护，确保其安全可靠。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制定完善的应急预案，及时应对火灾与爆炸事故，减少损失。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火灾与爆炸的预防措施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防火防爆安全技术措施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https://d.book118.com/457033031063006051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2024-09-24T12:24:29.809</cp:lastPrinted>
  <dcterms:created xsi:type="dcterms:W3CDTF">2024-09-24T04:24:29Z</dcterms:created>
  <dcterms:modified xsi:type="dcterms:W3CDTF">2024-09-24T04:24:31Z</dcterms:modified>
</cp:coreProperties>
</file>