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EB3A7-1DEF-452C-A334-236A7FE4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31CE6-21C8-4672-894D-1DE3D8B56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0ED60-CDCD-4BB3-9662-3CA3F1101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09938-ACF1-4A66-917C-7F2739580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581FC-FF44-417C-94EC-11A013B26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32B86-B8C0-409E-9D98-08AEA5D9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142CD-9FA6-4E60-90BE-4804BD9D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7FB12-4BC3-4BF6-BAEE-77DD02B4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61860-FE4E-44F0-8715-6526987F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4F89B-E572-48B5-9E54-C4B46A8E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8491B-C50C-4267-AE31-015F9831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3051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弧度制与三角函数定义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弧度制基本概念及性质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三角函数定义及性质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弧度制下三角函数计算技巧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弧度制与三角函数在实际问题中应用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弧度制基本概念及性质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6" r="18896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弧度制是一种用弧长与半径之比来度量角的方法。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在弧度制中，角的大小用符号“rad”表示，或者直接用数字表示。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一个完整的圆周对应的弧度数为2π，即360°=2π rad。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弧度制定义与表示方法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弧度与角度之间转换关系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在实际计算中，为了方便，常常将π近似取值为3.14159。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弧度和角度之间的转换关系可以用以下公式表示：角度=弧度×(180/π)，弧度=角度×(π/180)。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04" r="280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弧度制下常见角度值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在弧度制下，一些常见的角度值对应的弧度数为：0°=0 rad，30°=π/6 rad，45°=π/4 rad，60°=π/3 rad，90°=π/2 rad等。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这些常见的角度值在三角函数计算中经常出现，需要熟练掌握。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弧度制在几何中应用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弧度制在几何中有着广泛的应用，例如在计算圆的周长、面积、扇形面积等方面都需要使用弧度制。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此外，在三角函数、微积分等数学分支中，弧度制也是重要的基础概念之一。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掌握弧度制对于理解和应用这些数学知识具有重要意义。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三角函数定义及性质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在直角三角形中，正弦函数表示对边与斜边的比值，记作sin。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在直角三角形中，余弦函数表示邻边与斜边的比值，记作cos。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在直角三角形中，正切函数表示对边与邻边的比值，记作tan。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正弦、余弦、正切函数定义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正弦、余弦、正切均为正值。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第一象限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正弦为正值，余弦、正切为负值。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第二象限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正弦、余弦为负值，正切为正值。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第三象限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正弦为负值，余弦、正切为正值。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第四象限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三角函数在各象限内符号规律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14" r="33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正弦函数和余弦函数具有周期性，周期为2π；正切函数周期为π。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正弦函数为奇函数，余弦函数为偶函数，正切函数为奇函数。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三角函数周期性及奇偶性判断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波形图，振幅为1，周期为2π，在x轴上无限延伸。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正弦函数图像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波形图，振幅为1，周期为2π，在x轴上无限延伸，相位与正弦函数相差π/2。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余弦函数图像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间断的波形图，周期为π，在x轴上无限延伸，存在垂直渐近线。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正切函数图像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三角函数图像与性质分析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弧度制下三角函数计算技巧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https://d.book118.com/457033051102006042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2024-09-15T19:13:38.815</cp:lastPrinted>
  <dcterms:created xsi:type="dcterms:W3CDTF">2024-09-15T11:13:38Z</dcterms:created>
  <dcterms:modified xsi:type="dcterms:W3CDTF">2024-09-15T11:13:40Z</dcterms:modified>
</cp:coreProperties>
</file>