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E90F3-5C5C-40DD-81DF-A0C80A223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AA12E-B410-4C8A-8F7C-252064C75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3897A-AAD2-4AEE-B4AC-827FEB7C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452DB-ECCF-42F5-B88A-7F2EEDCE7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49F66-1756-405A-B21B-E040998FE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126FF-4F5E-42F4-9E30-4533E796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CB35A-E0E4-4F64-8EAD-DF482BB8B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C8082-A712-46A0-BCE3-409514D4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68FCF-09EF-4030-8695-299BD3331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770E1-B677-4232-BCB0-B4AA3069F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149FF-3793-49B2-AC8C-144159609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3110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安全管理办法的目标与指导思想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指导思想与原则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安全检查与监督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通过制定和实施安全管理办法，预防和减少各类安全事故的发生，确保人民群众的生命财产安全。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促进经济社会稳定发展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安全管理办法的完善和执行有助于维护社会秩序，保障经济建设的顺利进行。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应对复杂多变的安全形势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当前，随着科技的进步和社会的发展，安全领域面临的风险和挑战日益增多，需要不断完善安全管理办法以适应新的安全形势。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本办法适用于各级政府机关、企事业单位、社会团体以及其他组织的安全管理工作。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安全管理办法针对所有相关人员，包括单位领导、安全管理人员、从业人员等，明确各自的安全职责和义务。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针对某些特定行业或领域，如化工、矿山、建筑等高风险行业，本办法将提出更为严格和具体的安全管理要求。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特定领域的适用性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建立健全安全管理制度和操作规程，提高员工安全意识。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定期开展安全培训和演练，提高员工安全技能和应急处置能力。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配备完善的安全防护设施和劳动保护用品，确保员工人身安全。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维护设备安全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定期对设备进行安全检查和维护保养，确保设备处于良好状态。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建立设备档案，记录设备使用情况和维修记录，方便追溯和管理。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对重要设备和关键部位采取特殊保护措施，防止意外损坏或破坏。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加强网络安全管理，防范网络攻击和病毒入侵。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严格控制信息访问权限，防止信息泄露或被篡改。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建立完善的信息备份和恢复机制，确保数据安全可靠。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通过安全管理提升企业整体运营效率，降低成本支出。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营造安全稳定的生产经营环境，增强企业市场竞争力。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推动企业实现可持续发展目标，赢得良好社会声誉。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促进企业稳定发展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指导思想与原则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强化预防意识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树立预防为主的观念，将安全隐患消灭在萌芽状态。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采取综合性的治理措施，从源头上减少和消除事故隐患。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定期开展风险评估，识别潜在危险源，制定针对性防范措施。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预防为主，综合治理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严格遵守国家和地方的安全生产法律法规，确保企业安全合法经营。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结合企业实际，制定科学合理的安全管理制度和操作规范。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加强制度执行力，确保各项安全管理制度得到有效落实。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强化制度执行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依法依规，科学规范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全员安全意识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提高全员安全意识，形成人人关心安全、人人参与安全管理的良好氛围。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定期开展安全培训教育，提高员工安全素质和安全操作技能。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持续改进机制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建立持续改进机制，不断总结经验教训，提高安全管理水平。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重点关注高风险领域和关键环节，采取更加严格的管理措施。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加强监督检查力度，确保各项安全措施得到有效执行和落实。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兼顾全面管理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在突出重点的同时，兼顾企业全面的安全管理，确保各项工作有序推进。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突出重点，兼顾全面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制定和完善各项安全管理制度，包括安全生产责任制、安全检查制度、事故报告制度等。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明确各级管理人员和操作人员的安全职责和权限，形成有效的安全管理网络。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加强对安全管理制度的宣传和培训，提高员工的安全意识和遵章守纪的自觉性。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https://d.book118.com/457033110036006041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2024-09-13T23:11:31.673</cp:lastPrinted>
  <dcterms:created xsi:type="dcterms:W3CDTF">2024-09-13T15:11:31Z</dcterms:created>
  <dcterms:modified xsi:type="dcterms:W3CDTF">2024-09-13T15:11:33Z</dcterms:modified>
</cp:coreProperties>
</file>