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D1DB5-D3AB-48DA-A2B8-EF5C0F93E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1218C-2F0B-489E-A69F-2D35D8DEC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96E1D-7DD1-4F4C-AC56-DF69E5A4B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16FEA-2521-42F5-B1CB-E89482944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A2BA1A-8835-4E31-AEA9-C647B7C68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B1B24-895C-4F6B-AFDE-5817481DD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DD90D-C30F-4952-A402-760C31DEB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E681D-ABD2-41F9-B60A-871E54141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C7806-3205-4FCD-9847-7430EAACA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7BAAF-0F24-40D7-9311-4E4D11C96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E1377-5129-4ADE-B38B-9C8BD2760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312104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中国能源行业的现状及前景分析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中国能源资源储量与分布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中国能源生产、消费及贸易情况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中国能源行业政策法规环境分析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中国能源行业技术创新与研发动态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中国能源行业市场竞争格局剖析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中国能源行业未来发展趋势预测与挑战应对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能源行业是指从事能源资源开发、转化、加工、运输、销售等活动的产业领域。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根据能源来源和利用方式，能源行业可分为化石能源（煤炭、石油、天然气等）、可再生能源（太阳能、风能、水能等）和核能等。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中国能源行业的发展经历了从以煤炭为主到多元化发展的转变，近年来可再生能源和清洁能源的比重逐渐增加。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目前，中国已成为世界上最大的能源消费国之一，煤炭在能源结构中仍占据主导地位，但石油、天然气和可再生能源的比重正在逐步上升。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国内外能源结构差异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与国内相比，发达国家能源消费中石油、天然气等清洁能源的比重较高，而发展中国家则更多地依赖煤炭等传统能源。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国内外能源政策差异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各国在能源政策上存在差异，如中国在推动可再生能源发展方面力度较大，而一些发达国家则更注重提高能源效率和推动清洁能源技术创新。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国内外能源市场差异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国际能源市场受到多种因素影响，包括地缘政治、供需关系、价格波动等，而国内能源市场则受到政策调控和国内市场供需状况的影响。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国内外能源行业对比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中国能源资源储量与分布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000" r="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煤种齐全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中国煤炭种类齐全，从低变质程度的褐煤到高变质程度的无烟煤都有储存。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煤炭资源储量丰富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中国是世界上煤炭资源最丰富的国家之一，煤炭储量居世界第三位。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分布广泛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煤炭资源在中国分布广泛，主要分布在华北、西北、东北和西南地区。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煤炭资源储量与分布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石油资源储量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中国石油资源储量相对较少，但近年来通过勘探和开发，石油储量有所增长。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天然气资源储量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中国天然气资源储量丰富，主要分布在西部和北部地区。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油气资源分布不均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中国石油和天然气资源分布不均，西部地区油气资源丰富，而东部地区相对较少。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石油和天然气资源储量与分布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水能资源丰富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中国水能资源丰富，尤其是西南地区的大型水电站建设条件优越。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太阳能和风能资源潜力巨大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中国太阳能和风能资源储量巨大，具有广阔的开发前景。太阳能主要分布在西北、华北和西南地区，风能主要分布在东北、西北和华北地区。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生物质能和其他可再生能源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中国生物质能资源丰富，包括农业废弃物、林业废弃物和城市垃圾等。此外，地热能、海洋能等可再生能源也具有一定的开发潜力。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可再生能源资源储量与分布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中国能源生产、消费及贸易情况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近年来，中国能源生产总量持续保持增长态势，特别是可再生能源领域发展迅速。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结构变化明显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随着能源转型的推进，煤炭在能源生产中的比重逐渐下降，而清洁能源的比重不断上升。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能源生产总量稳步增长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能源生产总量及结构变化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能源消费总量持续增长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随着中国经济的持续发展，能源消费总量不断攀升，但增速逐渐放缓。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结构变化显著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煤炭在能源消费中的比重逐年下降，而清洁能源如天然气、风能、太阳能等的消费比重不断上升。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能源消费总量及结构变化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多元化进口来源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为保障能源安全，中国积极开拓多元化进口来源，与多个国家建立稳定的能源合作关系。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能源出口稳步增长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随着国内能源产能的提高，中国能源出口量也呈稳步增长趋势，特别是可再生能源领域。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能源进口依存度较高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中国是全球最大的能源进口国之一，特别是石油和天然气等能源的进口依存度较高。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能源进出口贸易情况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中国能源行业政策法规环境分析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https://d.book118.com/457033121046006044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2024-09-18T14:46:57.486</cp:lastPrinted>
  <dcterms:created xsi:type="dcterms:W3CDTF">2024-09-18T06:46:57Z</dcterms:created>
  <dcterms:modified xsi:type="dcterms:W3CDTF">2024-09-18T06:46:59Z</dcterms:modified>
</cp:coreProperties>
</file>