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A1980-B22C-41D0-A4BC-3DF06A2F3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D906F-1E70-4C7C-B5B0-33315A2C5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8124E-751C-4930-9C61-CD474D0A3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6C945-6BA0-47CD-B218-4E570BFD4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90F878-889C-4B37-A1F9-092F52A33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6B5465-FD3E-46C0-8719-1FD18012A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5FF018-8F5D-492A-83EF-F4F1DB9AF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E8D3E-2C97-47C3-A863-D9CD76197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FD108-E1A1-4D70-9303-C6EC082E1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D92F2-74E3-444D-8BE1-575DDA6BB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C479C-2B40-4D86-890F-95F8FA1D6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3313516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世纪领导人才培育营课件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领导力面临的挑战与展望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领导力概述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领导力：是指领导者在特定的情境中，通过激励和指导，激发团队成员的潜力，实现共同目标的能力。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领导力是一种影响力，能够影响和激励团队成员，推动团队朝着共同目标前进。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5517" b="1551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领导力是一种综合能力，包括决策、沟通、协调、组织、创新等多方面的能力。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领导力能够激发团队成员的潜力，提高团队整体绩效，增强组织的竞争力。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领导力对于个人职业发展也至关重要，具备领导力的人往往能够获得更多的职业机会和更高的职位。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302" r="730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领导力是组织成功的关键因素之一，一个优秀的领导者能够带领团队克服困难，实现目标。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领导者需要具备快速、果断、明智的决策能力，能够在复杂多变的情境中做出正确的选择。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领导者需要具备良好的沟通能力，能够清晰地表达自己的想法和意图，并有效地听取团队成员的意见和建议。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协调能力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领导者需要善于协调各方面的资源和工作，调动团队成员的积极性，推动工作顺利进行。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领导者需要具备创新思维和创新能力，能够引领团队探索新的思路和方法，推动组织的持续发展。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组织能力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领导者需要具备强大的组织能力，能够合理地安排工作任务和时间，保证工作的效率和效果。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领导力的基本素质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领导力理论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领导力理论的发展历程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领导力理论的起源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从古代的君主统治到现代的企业管理，领导力的概念逐渐形成和发展。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领导力理论的发展阶段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包括古典领导理论、行为领导理论、情境领导理论和变革型领导理论等阶段。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领导力理论的演变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随着社会和经济的发展，领导力理论也在不断演变，以适应时代的需求。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交易型领导理论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变革型领导理论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服务型领导理论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魅力型领导理论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领导力理论的分类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457" r="1345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强调领导与下属之间的交换关系，领导者通过奖励和惩罚来影响下属的行为。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关注领导者如何激发下属的内在动机，通过愿景、激励和启发来推动团队实现目标。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强调领导者应为团队和组织服务，以团队和组织的利益为首要目标。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关注领导者如何通过个人魅力、影响力和感召力来影响下属。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领导力理论的局限性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领导者应意识到领导力理论的局限性，并不断反思和改进自己的领导方式。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如何应用领导力理论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领导者应根据不同的情境和团队特点，选择合适的领导理论来指导实践。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领导力理论在组织管理中的应用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领导者应了解如何运用领导力理论来提高组织的绩效、创新和适应性。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领导力理论的实践应用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https://d.book118.com/457033135164006025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2024-08-30T17:50:29.887</cp:lastPrinted>
  <dcterms:created xsi:type="dcterms:W3CDTF">2024-08-30T09:50:29Z</dcterms:created>
  <dcterms:modified xsi:type="dcterms:W3CDTF">2024-08-30T09:50:31Z</dcterms:modified>
</cp:coreProperties>
</file>