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F54E1-1FA4-45ED-BFBA-0F39CC36C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6A06A-56CF-4D4B-B2A0-AAEDB038F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1F2B3-B197-47C5-ABCA-8C68460AC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18C6C-2CC9-4772-BB22-AFB24B422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AAE71B-2160-4CD4-9A27-E6849B1EA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D32325-84EA-4B3F-935E-E5CD22E6F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09D56-0820-4FCB-87FB-1258C2189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70711-41BF-41AE-BEA9-C9A59FA07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A8509-7980-4A93-ACF4-45C3D8898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F9042-534D-4075-A683-625F533B1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6E0D5-3DBB-4335-87CD-1D7FB0A79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3166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餐饮业食品安全监管与控制培训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餐饮业食品安全概述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原料采购与储存管理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加工过程卫生控制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餐具消毒与保洁措施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食品留样与追溯体系建设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监督检查与持续改进策略部署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餐饮业食品安全概述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食品安全重要性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保障公众身体健康和生命安全；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提升餐饮行业形象和竞争力。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维护社会稳定和经济发展；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食品安全定义：指食品无毒、无害，符合应当有的营养要求，对人体健康不造成任何急性、亚急性或者慢性危害。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餐饮业规模不断扩大，食品安全问题日益突出；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471" b="847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消费者食品安全意识不断提高，对餐饮业提出更高要求；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餐饮业食品安全现状及挑战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政府加强监管力度，推动餐饮业食品安全水平提升。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餐饮业食品安全现状及挑战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7" r="1700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食品原料采购、加工、储存等环节存在安全隐患；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从业人员素质参差不齐，食品安全意识有待提高；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餐饮行业竞争激烈，部分企业为降低成本而忽视食品安全。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餐饮业食品安全现状及挑战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26" b="782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000" r="8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相关法规与标准解读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《中华人民共和国食品安全法》、《餐饮服务食品安全监督管理办法》等。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各地根据实际情况制定的地方性法规，如《XX省餐饮服务食品安全监督管理办法》等。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《餐饮企业卫生规范》、《餐饮服务食品安全操作规范》等。这些标准对餐饮业的食品安全操作和管理提出了具体要求。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原料采购与储存管理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确保供应商具备合法经营资质，如营业执照、食品生产许可证等。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供货能力考察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对供应商提供的产品进行定期或不定期的质量评估，包括感官、理化指标、微生物指标等。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评估供应商的供货能力，包括交货期、供货量、运输方式等，确保能够满足餐饮企业的需求。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合格供应商选择与评估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原料验收流程及标准制定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制定验收标准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根据食品安全法律法规和企业自身要求，制定原料验收标准，明确各类原料的感官、理化、微生物等指标要求。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执行验收流程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对每批到货的原料进行验收，包括核对送货单、检查原料外观、标签标识、温度等，确保符合验收标准。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对不符合验收标准的原料进行退货或销毁处理，并做好记录，防止误用。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原料储存场所应保持清洁、干燥、通风良好，避免阳光直射和潮湿环境。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不同种类的原料应分类储存，避免交叉污染。易腐食品应在冷藏或冷冻条件下储存。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定期对储存的原料进行检查和记录，包括温度、湿度、保质期等，确保储存条件符合要求。对过期或变质的原料及时进行处理。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储存条件设置及监控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加工过程卫生控制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56924" y="3378343"/>
            <a:ext cx="9743254" cy="1324183"/>
            <a:chOff x="1356924" y="3378343"/>
            <a:chExt cx="9743254" cy="1324183"/>
          </a:xfrm>
        </p:grpSpPr>
        <p:sp>
          <p:nvSpPr>
            <p:cNvPr id="3" name="Freeform 3"/>
            <p:cNvSpPr/>
            <p:nvPr/>
          </p:nvSpPr>
          <p:spPr>
            <a:xfrm>
              <a:off x="1356924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V="1">
              <a:off x="3394663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428490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9485651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flipV="1">
              <a:off x="7466230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80714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14537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125014" y="2572040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25014" y="1904725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552278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609439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590017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96579" y="2572040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96579" y="1904725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535724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69547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607287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645026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64448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84856" y="4797407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加工场所应保持整洁、干燥，无垃圾、污水和异味。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070831" y="1612848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墙壁、天花板、门窗等应无破损、无霉味，定期清洗消毒。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146311" y="1612848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加工场所内不得存放与食品加工无关的物品，禁止吸烟、吐痰等不卫生行为。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033870" y="4797407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地面应平整、防滑，易于清洗消毒，排水设施应畅通。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113581" y="4797407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建立定期卫生检查制度，对加工场所进行全面检查，确保卫生状况符合要求。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加工场所卫生要求及检查制度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https://d.book118.com/457033166201006045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2024-09-20T21:16:16.192</cp:lastPrinted>
  <dcterms:created xsi:type="dcterms:W3CDTF">2024-09-20T13:16:16Z</dcterms:created>
  <dcterms:modified xsi:type="dcterms:W3CDTF">2024-09-20T13:16:18Z</dcterms:modified>
</cp:coreProperties>
</file>