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E2B921-6FF6-4CFA-BA7E-E561AA6C1F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77394D-B585-4D35-A0EB-A758B2C58F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61ED4D-7E16-417C-99F4-0800857B72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423779-613A-45C7-BF26-D43CACF830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8F803B-FD65-4F97-A00C-493C651E75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BAD811-276E-4828-B974-2A12EE3F4A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918F02-9110-417F-B194-3ED4EF146F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C055F8-1AD6-4D95-BA54-F3F11253E8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18043C-ABBF-40D4-973D-0D3117A3FC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78438F-D2FA-44E0-A28B-52CA3517E6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E561BA-DC8B-4B87-9E85-D305D6425E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03403316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康复科护士的康复护理中的伦理问题探讨</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康复护理中的基本伦理原则</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康复护理中常见的伦理问题</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应对康复护理中伦理问题的策略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案例分析与实践探讨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246" r="16246"/>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康复科护士的角色与职责</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提供日常生活照料，满足患者基本生活需求。</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向患者和家属提供康复知识教育，指导患者进行自我护理和康复训练。</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解答患者和家属的疑问，提供心理支持和情感关怀。</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协调患者与其他医疗团队成员之间的沟通与合作，确保康复计划的顺利实施。</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照顾者</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教育者</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咨询者</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协调者</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康复护理涉及患者的生命健康和生活质量，伦理问题的探讨有助于保障患者的合法权益。</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保障患者权益</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遵循伦理原则进行康复护理，有助于提高护理质量和患者满意度。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提高护理质量</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良好的医护关系是建立在相互尊重、信任和合作的基础上的，对伦理问题的关注有助于促进医护关系的和谐发展。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促进医护关系和谐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康复护理中的伦理问题的重要性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本报告旨在探讨康复科护士在康复护理中面临的伦理问题，提出相应的应对策略，为临床实践提供参考。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范围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将围绕康复科护士在康复护理实践中可能遇到的伦理问题进行探讨，包括但不限于尊重患者自主权、保护患者隐私、确保患者安全、合理分配医疗资源等方面。同时，本报告还将关注护士自身的职业道德和职业素养在康复护理实践中的体现与提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康复护理中的基本伦理原则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尊重患者自主权</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尊重患者意愿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在康复护理过程中，护士应充分尊重患者的意愿和选择，确保患者的自主决策权得到保障。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提供充分信息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护士应向患者提供有关康复护理的充分信息，包括治疗方案、风险、预后等，以便患者做出明智的决策。</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尊重患者隐私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护士应尊重患者的隐私和个人信息，确保患者的隐私得到妥善保护。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在康复护理过程中，护士应采取一切必要的措施，避免对患者造成身体或心理上的伤害。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避免伤害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减轻痛苦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关注并发症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护士应积极采取措施，减轻患者的痛苦和不适，提高患者的舒适度和生活质量。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护士应密切关注患者可能出现的并发症，及时采取措施进行预防和治疗，确保患者的安全。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不伤害原则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关注心理需求</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护士应关注患者的心理需求，提供心理支持和辅导，帮助患者建立积极的心态和应对策略。</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促进康复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护士应以患者的康复为中心，制定个性化的康复护理计划，积极促进患者的功能恢复和生活质量提高。</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提供健康教育</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护士应向患者提供有关疾病管理和健康生活的教育，帮助患者掌握自我护理技能，提高自我管理能力。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有益于患者原则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合理分配资源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在资源有限的情况下，护士应根据患者的需求和病情严重程度，合理分配医疗资源，确保资源的有效利用。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关注弱势群体</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护士应特别关注弱势群体的康复需求，如老年人、残疾人、贫困人群等，积极为他们争取权益和资源支持。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平等对待</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护士应对所有患者一视同仁，不受任何偏见或歧视的影响，确保每位患者都能得到公正、平等的对待。</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公正原则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康复护理中常见的伦理问题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在康复护理过程中，护士可能接触到患者的敏感信息，如病史、诊断结果等，存在隐私泄露的风险。</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21875" r="218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隐私泄露风险</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护士有义务保护患者的隐私，确保患者信息不被未经授权的人员获取或泄露。</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保密义务</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康复科护士应采取必要的措施来保护患者隐私，如加密存储患者信息、严格控制信息访问权限等。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隐私保护措施</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患者隐私保护问题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患者有权了解自己的病情、治疗方案、风险和预后等信息，以便做出知情的决策。</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知情权利</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在康复护理过程中，护士应尊重患者的自主决策权，确保患者在充分知情的情况下同意接受相应的护理措施。</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同意原则</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护士应与患者及其家属保持充分的信息沟通，用易于理解的语言解释专业术语和治疗方案，确保患者能够充分理解并做出决策。</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信息沟通</a:t>
            </a:r>
          </a:p>
        </p:txBody>
      </p:sp>
      <p:pic>
        <p:nvPicPr>
          <p:cNvPr id="9" name="Picture 9"/>
          <p:cNvPicPr>
            <a:picLocks noChangeAspect="1"/>
          </p:cNvPicPr>
          <p:nvPr/>
        </p:nvPicPr>
        <p:blipFill>
          <a:blip r:embed="rId2"/>
          <a:srcRect l="14292" r="1429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康复护理中的知情同意问题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护士应准确评估患者的疼痛程度，采取适当的措施来缓解疼痛，确保患者的舒适和安全。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疼痛评估与处理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在使用药物进行疼痛管理时，护士应注意药物的副作用和成瘾性等问题，确保用药的安全和有效性。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药物使用与副作用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除了药物治疗外，护士还应提供心理支持和关怀，帮助患者缓解焦虑、抑郁等负面情绪，提高生活质量。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心理支持与关怀</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疼痛管理与舒适护理的伦理问题</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https://d.book118.com/457034033161006031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2024-09-04T10:24:26.305</cp:lastPrinted>
  <dcterms:created xsi:type="dcterms:W3CDTF">2024-09-04T02:24:26Z</dcterms:created>
  <dcterms:modified xsi:type="dcterms:W3CDTF">2024-09-04T02:24:28Z</dcterms:modified>
</cp:coreProperties>
</file>