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8BDCB-504C-4C55-8C8E-666C8BE1E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FD14D-0D94-4EA7-9BD5-09DAC7FBF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190D9-A690-43B4-BE77-D225DECB9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4D661-E4E9-4ADA-8F2E-0348A1AFC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F1E130-357D-4276-AF74-F8E34D0DC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B58A05-CD39-45F9-AF04-FB3FF6191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72591-AFD0-485F-8322-7A32389D5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ABC78-C6F3-4C0C-BC48-C8C89347F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2EB9E-76F1-43EB-A69A-D251F021F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44ED6-B8A6-4A35-8F25-B64A5798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F2180-A607-4CEF-BD36-3086ADDAB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40511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学生科学实验和研究项目介绍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学生科学实验项目概述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学生研究项目概述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学生科学实验项目展示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学生研究项目展示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学生科学实验和研究项目成果评价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学生科学实验和研究项目展望与计划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通过科学实验和研究项目，学生可以亲身参与科学探索过程，培养科学思维、观察能力和实验技能。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培养学生科学素养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科学实验和研究项目往往涉及多个学科领域，有助于学生发现不同学科之间的联系，促进学科交叉融合。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促进学科交叉融合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学生科学实验和研究项目可以激发学生的创新精神和创造力，为科技创新发展注入新的活力。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推动科技创新发展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实验和研究项目概述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简要介绍本次汇报所涉及的实验和研究项目的主题、目的、方法和主要结果。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实验过程和数据分析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详细阐述实验过程，包括实验设计、操作步骤、数据收集和分析方法等，以及实验数据的处理和分析结果。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项目成果和贡献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重点介绍实验和研究项目所取得的成果，包括新发现、新理论、新技术或新产品等，以及这些成果对科学和社会的贡献。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反思和展望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对实验和研究项目进行反思，讨论存在的问题、不足之处和改进措施，同时展望未来的研究方向和应用前景。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学生科学实验项目概述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探究物质燃烧的条件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实验项目名称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探究物质燃烧的基本条件，了解燃烧的本质和过程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培养学生的实验技能和科学探究能力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提高学生的实践能力和创新思维能力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物质燃烧需要满足三个基本条件，即可燃物、助燃物和着火源。通过控制这些条件，可以探究物质燃烧的规律。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对比实验法，分别设置不同条件下的燃烧实验，观察并记录实验结果，分析并得出结论。例如，可以设置不同温度、不同氧气浓度等条件下的燃烧实验，以探究温度和氧气浓度对物质燃烧的影响。同时，也可以采用控制变量法，保持其他条件不变，只改变其中一个条件，以探究该条件对物质燃烧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学生研究项目概述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研究项目名称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"基于机器学习的学生成绩预测模型研究"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利用历史学生数据，构建基于机器学习的学生成绩预测模型，以提高学生成绩预测的准确性，并为个性化教学提供参考。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通过对学生成绩的准确预测，教师可以及时发现学生的学习问题，调整教学策略，提高教学效果。同时，该研究也有助于推动教育领域的智能化发展，提升教育质量和效率。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数据收集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收集历史学生数据，包括学生个人信息、学习成绩、课程信息等。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数据预处理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对数据进行清洗、转换和特征选择等预处理操作，以提取对成绩预测有用的特征。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采用机器学习算法（如线性回归、决策树、神经网络等）构建学生成绩预测模型，并使用历史学生数据进行训练和测试。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模型构建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选择合适的机器学习算法，构建学生成绩预测模型。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模型训练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使用历史学生数据对模型进行训练，调整模型参数以优化预测性能。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模型评估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使用测试数据集对训练好的模型进行评估，计算模型的准确率、召回率等指标。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结果分析与应用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对模型预测结果进行分析和解读，为教师提供个性化教学建议。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学生科学实验项目展示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https://d.book118.com/457034051143006031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2024-09-04T06:15:32.377</cp:lastPrinted>
  <dcterms:created xsi:type="dcterms:W3CDTF">2024-09-03T22:15:32Z</dcterms:created>
  <dcterms:modified xsi:type="dcterms:W3CDTF">2024-09-03T22:15:34Z</dcterms:modified>
</cp:coreProperties>
</file>