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CAB08-7456-4ECD-BE72-5D214343E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3B465-032C-4AD3-B511-50F3CCB48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238E17-B3CA-4DF0-A723-55D91A403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CCB07-DD1F-4C5E-869B-5B47A2C25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1FECEB-01F0-4687-9E66-92FB5EEE8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03329A-DF38-45A3-8BD3-E3089EB8E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25B59C-F9F4-4A06-9027-7F8AD1E41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08C7C-4023-4CAB-9EBF-95C7DC2BE0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2705B-DE3E-430B-B3C5-237211DB1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843E2-CD39-4CB1-A449-14597C6F4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97694-51DF-4A3B-9C30-C77C99D47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3411305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基层工会工作制度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工会组织与职责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工会民主管理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职工权益保障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工会活动与服务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工会经费与财务管理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工会自身建设与改革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工会组织与职责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292" r="2029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基层工会委员会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由会员大会或会员代表大会选举产生，负责工会日常工作。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工会小组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根据工作需要和会员分布情况设立，负责组织和开展工会活动。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工会会员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自愿加入工会的职工，享有工会章程规定的权利，履行相应的义务。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工会组织架构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75" r="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代表职工利益，维护职工的合法权益，包括劳动权益、经济权益、民主权益等。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维护职工权益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参与企业管理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组织职工活动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教育培训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参与企业决策和管理，监督企业执行国家法律法规和政策情况，促进企业民主管理。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组织职工开展文化、体育、旅游等活动，增进职工之间的了解和团结。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开展职工教育培训工作，提高职工素质和能力水平。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工会职责与权力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权利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参加会员大会或会员代表大会，享有选举权、被选举权和表决权。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1105" b="1110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853" b="1185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对工会工作进行监督，提出批评和建议。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工会会员权利与义务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享受工会提供的服务、福利和保障。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637" b="1263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工会会员权利与义务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工会会员权利与义务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义务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遵守工会章程和规定，执行会员大会或会员代表大会的决议。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参加工会组织的各项活动，积极支持和配合工会工作。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按时缴纳会费，履行会员义务。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工会民主管理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提案制度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职工代表大会设立提案制度，鼓励职工提出意见和建议，促进工会工作的改进和完善。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定期召开职工代表大会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每年至少召开一次职工代表大会，讨论和审议工会工作报告、经费使用情况等重要事项。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职工代表选举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职工代表由全体职工民主选举产生，代表广大职工的利益和意愿。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职工代表大会制度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重要事项决策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对于涉及职工切身利益的重大事项，如工资调整、福利待遇等，必须经过职工代表大会或工会委员会讨论通过。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决策公示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工会决策结果应及时向全体职工公示，接受职工的监督和质询。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工会委员会选举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工会委员会由职工代表大会民主选举产生，实行差额选举，确保选举的公正性和民主性。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408" r="16408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民主选举与决策程序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设立工会工作监督小组，对工会工作进行日常监督和检查，确保工会工作的规范化和制度化。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工会工作监督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定期开展职工对工会工作的评议活动，收集职工的意见和建议，作为改进工会工作的依据。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职工评议制度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建立职工投诉处理机制，对职工的投诉进行及时响应和处理，维护职工的合法权益。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投诉处理机制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民主监督与评议机制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职工权益保障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确保所有职工在入职前与用人单位签订正式的劳动合同，明确双方的权利和义务。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劳动合同的签订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监督劳动合同的履行情况，确保合同内容得到严格执行，防止违约行为的发生。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劳动合同的履行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督促用人单位建立健全劳动安全卫生制度，提供必要的劳动保护措施，确保职工的人身安全和健康。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劳动保护措施的落实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劳动合同与劳动保护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福利待遇的保障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推动用人单位落实职工的福利待遇，如带薪年假、带薪病假、婚丧假等。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社会保险的缴纳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监督用人单位依法为职工缴纳社会保险费，确保职工在年老、疾病、工伤、失业、生育等情况下依法享受社会保险待遇。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工资的按时足额支付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监督用人单位按照劳动合同约定和国家规定，按时足额支付职工的工资。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工资福利与社会保险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加强对女职工的劳动保护，避免安排女职工从事禁忌劳动和繁重体力劳动。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女职工劳动保护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000" r="9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保障女职工在孕期、产期和哺乳期的合法权益，如产假、哺乳假等。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女职工生育保障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促进女职工平等就业，消除就业歧视，为女职工提供平等的职业发展机会。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女职工平等就业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女职工特殊权益保障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工会活动与服务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如运动会、文艺晚会、书法比赛等，丰富职工的业余生活。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定期组织各类文体活动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如健身房、游泳池、羽毛球场等，方便职工进行体育锻炼。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配备完善的健身设施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积极组织职工参加各级各类体育竞赛，提高职工身体素质和竞技水平。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鼓励职工参与体育竞赛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文体活动与健身设施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https://d.book118.com/457034113053006040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2024-09-12T16:55:17.270</cp:lastPrinted>
  <dcterms:created xsi:type="dcterms:W3CDTF">2024-09-12T08:55:17Z</dcterms:created>
  <dcterms:modified xsi:type="dcterms:W3CDTF">2024-09-12T08:55:19Z</dcterms:modified>
</cp:coreProperties>
</file>