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AD373E-0A2C-4F37-83FF-9276E18C33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4F636C-C09D-4C81-96F7-D30EABF6DF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FB277F-CFA7-4081-9703-F1C6FF60BA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8BEB9D-C87B-4B6B-88BF-FBF6FA26C8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275688-A678-4440-99E8-CB251016C6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C07833-A531-4A65-9B7B-E66631CD67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FF4493-C551-45B5-92AD-920E6D0370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5D98F7-2B08-4D78-809F-F1175F6C7C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AE7261-0B09-42F2-823C-583BDACC2D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7ACA38-137E-45E7-BB15-57A5EF88C1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9CA65C-3025-4C35-A928-002B5425E0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03416101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轻型飞机起落架着陆动力学仿真与试验技术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轻型飞机起落架结构与工作原理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着陆动力学建模与仿真方法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试验技术与方法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仿真与试验结果分析与应用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未来发展趋势与挑战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131" b="2513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保障飞行安全</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优化起落架设计</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推动航空技术发展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轻型飞机起落架着陆动力学研究对于提高飞机着陆安全性具有重要意义，有助于减少着陆过程中的事故风险。</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通过对轻型飞机起落架着陆动力学的研究，可以优化起落架的结构设计，提高其在着陆过程中的稳定性和可靠性。</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轻型飞机起落架着陆动力学研究是航空技术发展的重要组成部分，对于推动航空技术的整体进步具有积极作用。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轻型飞机起落架着陆动力学研究意义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仿真与试验技术在轻型飞机起落架设计中的应用</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通过仿真技术可以预测轻型飞机起落架在着陆过程中的性能表现，为设计提供重要依据。</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试验技术可以验证轻型飞机起落架设计的合理性和可行性，确保其在实际应用中的可靠性。</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结合仿真与试验技术，可以对轻型飞机起落架设计进行持续优化，提高其性能表现。</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预测性能</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验证设计</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优化设计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内容概述</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本书详细介绍了轻型飞机起落架着陆动力学的基本理论、仿真方法、试验技术以及工程应用案例。</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结构安排</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本书共分为七章，第一章为引言，介绍研究背景和意义；第二章为轻型飞机起落架着陆动力学基本理论，包括着陆过程分析、动力学建模等；第三章为仿真方法，介绍常用的仿真软件及其使用方法；第四章为试验技术，包括试验设备、试验方法等；第五章为工程应用案例，介绍轻型飞机起落架着陆动力学的实际应用情况；第六章为结论与展望，总结本书研究成果并展望未来发展趋势；第七章为参考文献。</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本书内容与结构概述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轻型飞机起落架结构与工作原理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支柱式结构</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缓冲装置</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机轮</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轻型飞机起落架基本结构</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位于支柱内部，用于吸收着陆时的能量，减轻对机体的冲击。</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直接与地面接触的部分，提供飞机在地面滑行的能力。</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起落架通过支柱与机身连接，承受着陆时的冲击载荷。</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利用油液和气体的压缩性来吸收和耗散着陆时的能量。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油气缓冲器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橡胶缓冲器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减震原理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7" r="1679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利用橡胶材料的弹性变形来吸收冲击能量。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通过缓冲装置将着陆时的巨大冲击能量转化为热能或其他形式的能量，从而保护机体结构免受损坏。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缓冲装置与减震原理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机轮类型</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刹车系统</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机轮与刹车系统</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包括主轮和尾轮，根据飞机类型和设计要求选择不同规格和材料的机轮。</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通过液压或气压驱动刹车装置，使机轮在着陆后迅速减速停止。刹车系统对于保证飞机着陆安全至关重要。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着陆动力学建模与仿真方法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990" r="59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793" b="2879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着陆动力学建模基础</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飞机着陆过程分析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研究飞机着陆过程中的受力情况，包括重力、升力、阻力、推力等，以及着陆过程中的运动状态变化。</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着陆动力学模型建立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基于牛顿第二定律和动量定理等力学原理，建立描述飞机着陆过程的动力学模型，包括质心运动方程、绕质心转动方程等。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模型参数确定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通过试验或经验数据，确定着陆动力学模型中的关键参数，如飞机质量、气动系数、起落架刚度等。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多体系统建模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将飞机着陆过程视为一个多体系统，包括机身、机翼、尾翼、起落架等多个部件，建立各部件之间的连接关系和相对运动方程。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动力学仿真算法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采用数值积分方法，如龙格-库塔法、欧拉法等，对多体系统动力学方程进行求解，得到飞机着陆过程中的运动响应。</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仿真结果可视化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利用计算机图形学技术，将仿真结果以动画或图表的形式展现出来，便于直观分析和评估。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基于多体动力学的仿真方法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https://d.book118.com/457034161015006042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2024-09-15T05:38:29.833</cp:lastPrinted>
  <dcterms:created xsi:type="dcterms:W3CDTF">2024-09-14T21:38:29Z</dcterms:created>
  <dcterms:modified xsi:type="dcterms:W3CDTF">2024-09-14T21:38:31Z</dcterms:modified>
</cp:coreProperties>
</file>