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B114355-9D9A-4F5A-9A1A-6143AF3958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45A8F1-1D69-4CC5-A5B1-D5355AC5B9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9880271-BC8C-4870-B4AD-84D6D93848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50BF141-0B4E-4B62-9FDF-CB7F2FBF5E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7732B79-24A1-4E29-BA5B-BB48CA63F98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F0994D5-6876-4332-BD21-51682D63E9D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9FF1E6E-80C2-4EFB-B0F1-53CE512B9C3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7BF30CE-67E3-4E01-AEE9-2B2707C6E0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4DE34AD-278D-45FE-8B9E-15852F17A20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18604F5-7102-4A2A-B6CE-852EC22ADF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BFF37E6-7482-44CF-847C-136B9B9737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57036033066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089" y="1082040"/>
            <a:ext cx="6643794"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Microsoft Yahei"/>
                <a:ea typeface="Microsoft Yahei"/>
                <a:cs typeface="Microsoft Yahei"/>
              </a:rPr>
              <a:t>党的群众路线教育实践活动的工作总结</a:t>
            </a:r>
          </a:p>
        </p:txBody>
      </p:sp>
      <p:sp>
        <p:nvSpPr>
          <p:cNvPr id="4" name="AutoShape 4"/>
          <p:cNvSpPr/>
          <p:nvPr/>
        </p:nvSpPr>
        <p:spPr>
          <a:xfrm>
            <a:off x="958956" y="4948612"/>
            <a:ext cx="162576" cy="384069"/>
          </a:xfrm>
          <a:prstGeom prst="parallelogram">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AutoShape 6"/>
          <p:cNvSpPr/>
          <p:nvPr/>
        </p:nvSpPr>
        <p:spPr>
          <a:xfrm>
            <a:off x="958956" y="5502858"/>
            <a:ext cx="162576" cy="384069"/>
          </a:xfrm>
          <a:prstGeom prst="parallelogram">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活动开展情况</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工作成果与亮点</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存在问题与不足</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原因分析</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改进措施与建议</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solidFill>
                <a:latin typeface="Microsoft Yahei"/>
                <a:ea typeface="Microsoft Yahei"/>
                <a:cs typeface="Microsoft Yahei"/>
              </a:rPr>
              <a:t>01</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应对新形势新挑战</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随着时代的发展和社会的进步，党面临着许多新的形势和挑战。开展党的群众路线教育实践活动，旨在使党员干部更好地适应新形势，迎接新挑战。</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贯彻党的群众路线</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通过教育实践活动，使广大党员干部深刻理解和贯彻党的群众路线，增强党性观念，提高群众工作能力。</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推动事业发展</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通过开展教育实践活动，促进党员干部转变工作作风，提高工作效率，推动各项事业健康发展。</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pic>
        <p:nvPicPr>
          <p:cNvPr id="17" name="Picture 17"/>
          <p:cNvPicPr>
            <a:picLocks noChangeAspect="1"/>
          </p:cNvPicPr>
          <p:nvPr/>
        </p:nvPicPr>
        <p:blipFill>
          <a:blip r:embed="rId2">
            <a:alphaModFix/>
          </a:blip>
          <a:srcRect l="13667" r="13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7625" r="7625"/>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2500" r="12500"/>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schemeClr>
                </a:solidFill>
                <a:latin typeface="Microsoft Yahei"/>
                <a:ea typeface="Microsoft Yahei"/>
                <a:cs typeface="Microsoft Yahei"/>
              </a:rPr>
              <a:t>下一步打算和建议</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schemeClr>
                </a:solidFill>
                <a:latin typeface="Microsoft Yahei"/>
                <a:ea typeface="Microsoft Yahei"/>
                <a:cs typeface="Microsoft Yahei"/>
              </a:rPr>
              <a:t>提出本单位或部门在党的群众路线教育实践活动中下一步的打算和建议，如继续深化学习、加强实践锻炼、完善制度等。</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schemeClr>
                </a:solidFill>
                <a:latin typeface="Microsoft Yahei"/>
                <a:ea typeface="Microsoft Yahei"/>
                <a:cs typeface="Microsoft Yahei"/>
              </a:rPr>
              <a:t>活动开展情况</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schemeClr>
                </a:solidFill>
                <a:latin typeface="Microsoft Yahei"/>
                <a:ea typeface="Microsoft Yahei"/>
                <a:cs typeface="Microsoft Yahei"/>
              </a:rPr>
              <a:t>汇报本单位或部门在党的群众路线教育实践活动中的具体开展情况，包括活动计划、组织实施、参与人员等。</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主要成绩和经验</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总结本单位或部门在教育实践活动中取得的主要成绩和经验，如党员干部思想认识的提高、工作作风的转变、群众关系的改善等。</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存在问题和不足</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分析本单位或部门在教育实践活动中存在的问题和不足，如部分党员干部对群众路线认识不深刻、工作作风转变不到位等。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solidFill>
                <a:latin typeface="Microsoft Yahei"/>
                <a:ea typeface="Microsoft Yahei"/>
                <a:cs typeface="Microsoft Yahei"/>
              </a:rPr>
              <a:t>02</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solidFill>
                <a:latin typeface="Microsoft Yahei"/>
                <a:ea typeface="Microsoft Yahei"/>
                <a:cs typeface="Microsoft Yahei"/>
              </a:rPr>
              <a:t>活动开展情况</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根据中央精神和实际情况，制定详细的活动方案，明确活动的目标、任务、时间表和责任人。</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制定方案</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pic>
        <p:nvPicPr>
          <p:cNvPr id="9" name="Picture 9"/>
          <p:cNvPicPr>
            <a:picLocks noChangeAspect="1"/>
          </p:cNvPicPr>
          <p:nvPr/>
        </p:nvPicPr>
        <p:blipFill>
          <a:blip r:embed="rId2"/>
          <a:srcRect l="21875" r="218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组织动员</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宣传发动</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召开动员大会，传达中央精神，部署活动任务，提高党员干部对活动的认识和重视程度。</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利用多种渠道和形式，广泛宣传活动的意义、目的和要求，营造良好的舆论氛围。</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活动准备阶段</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组织党员干部深入学习党的群众路线理论，领会中央精神，提高思想认识。</a:t>
            </a:r>
          </a:p>
        </p:txBody>
      </p:sp>
      <p:pic>
        <p:nvPicPr>
          <p:cNvPr id="5" name="Picture 5"/>
          <p:cNvPicPr>
            <a:picLocks noChangeAspect="1"/>
          </p:cNvPicPr>
          <p:nvPr/>
        </p:nvPicPr>
        <p:blipFill>
          <a:blip r:embed="rId2"/>
          <a:srcRect l="16667" r="16667"/>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pic>
        <p:nvPicPr>
          <p:cNvPr id="7" name="Picture 7"/>
          <p:cNvPicPr>
            <a:picLocks noChangeAspect="1"/>
          </p:cNvPicPr>
          <p:nvPr/>
        </p:nvPicPr>
        <p:blipFill>
          <a:blip r:embed="rId3"/>
          <a:srcRect l="16792" r="16792"/>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pic>
        <p:nvPicPr>
          <p:cNvPr id="9" name="Picture 9"/>
          <p:cNvPicPr>
            <a:picLocks noChangeAspect="1"/>
          </p:cNvPicPr>
          <p:nvPr/>
        </p:nvPicPr>
        <p:blipFill>
          <a:blip r:embed="rId4"/>
          <a:srcRect l="16667" r="16667"/>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深入学习</a:t>
            </a:r>
          </a:p>
        </p:txBody>
      </p:sp>
      <p:sp>
        <p:nvSpPr>
          <p:cNvPr id="11" name="AutoShape 11"/>
          <p:cNvSpPr/>
          <p:nvPr/>
        </p:nvSpPr>
        <p:spPr>
          <a:xfrm>
            <a:off x="1235229"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通过座谈会、问卷调查等方式，广泛征求群众对党员干部的意见和建议，梳理汇总问题。</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征求意见</a:t>
            </a:r>
          </a:p>
        </p:txBody>
      </p:sp>
      <p:sp>
        <p:nvSpPr>
          <p:cNvPr id="16" name="AutoShape 16"/>
          <p:cNvSpPr/>
          <p:nvPr/>
        </p:nvSpPr>
        <p:spPr>
          <a:xfrm>
            <a:off x="4639660"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针对征求到的意见和问题，制定整改措施，明确整改时限和责任人，做到边学边查边改。</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边学边查边改</a:t>
            </a:r>
          </a:p>
        </p:txBody>
      </p:sp>
      <p:sp>
        <p:nvSpPr>
          <p:cNvPr id="21" name="AutoShape 21"/>
          <p:cNvSpPr/>
          <p:nvPr/>
        </p:nvSpPr>
        <p:spPr>
          <a:xfrm>
            <a:off x="8309741"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活动实施阶段</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对活动开展情况进行全面梳理和汇总，形成详细的活动总结报告。</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汇总情况</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通过问卷调查、座谈会等方式，对活动效果进行评估，了解群众对活动的满意度和认可度。</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评估效果</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t="12500" b="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对活动中形成的好经验、好做法进行总结提炼，制定长效机制，巩固和扩大活动成果。</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巩固成果</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活动总结阶段</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solidFill>
                <a:latin typeface="Microsoft Yahei"/>
                <a:ea typeface="Microsoft Yahei"/>
                <a:cs typeface="Microsoft Yahei"/>
              </a:rPr>
              <a:t>03</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solidFill>
                <a:latin typeface="Microsoft Yahei"/>
                <a:ea typeface="Microsoft Yahei"/>
                <a:cs typeface="Microsoft Yahei"/>
              </a:rPr>
              <a:t>工作成果与亮点</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调研成果丰硕</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通过深入基层，走访群众，收集了大量关于群众生产生活、教育医疗、就业创业等方面的意见和建议，为制定更加符合群众需求的政策提供了重要依据。</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群众满意度提高</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通过调研，更加深入地了解了群众的需求和诉求，及时解决了群众反映强烈的问题，提高了群众的获得感和满意度。</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深入基层调研，了解群众需求</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通过简化工作流程、减少审批环节等措施，提高了工作效率，缩短了群众办事时间。</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工作流程优化</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积极运用大数据、云计算等信息化手段，实现了信息共享、快速响应和高效服务，提高了工作的智能化水平。</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信息化手段应用</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创新工作方式方法，提高工作效率</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6951" b="69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通过培训、轮岗交流等方式，提高了干部的综合素质和业务水平，增强了服务群众的能力。</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加强干部作风建设，严格遵守工作纪律和规章制度，树立了良好的形象和风气。</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加强干部队伍建设，提升服务水平</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作风纪律改善</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干部素质提升</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https://d.book118.com/457036033066006033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2024-09-06T21:48:30.135</cp:lastPrinted>
  <dcterms:created xsi:type="dcterms:W3CDTF">2024-09-06T13:48:30Z</dcterms:created>
  <dcterms:modified xsi:type="dcterms:W3CDTF">2024-09-06T13:48:31Z</dcterms:modified>
</cp:coreProperties>
</file>