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0BDACB-AB63-4851-8DA6-CAC1CB3810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C1D311-F846-4F7E-9155-0D1857F700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3B9D51-CF09-409A-AEB9-98CF7F88B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C9F4CB-B03E-49C3-BB6D-E0B0FBA01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56BA7-B0A7-4282-86DB-AC13CD4B87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5044E3-DA9E-474E-92CB-6677F45FD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601E9D-EB43-4D3A-AC85-6B07ABDCF8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C6E87-3014-483F-9C76-6F8D5C99D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77850E-C340-478F-8004-C0CD87C02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B05B5-5738-4036-BBEA-776CBDF026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E29A08-E649-4884-B6CE-974C327B7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400201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小儿动脉采血技术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动脉采血技术简介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小儿动脉采血技术的操作流程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小儿动脉采血技术的临床应用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小儿动脉采血技术的注意事项和并发症处理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小儿动脉采血技术的发展趋势和展望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动脉采血技术简介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动脉采血技术的定义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动脉采血技术是指通过抽取动脉血液样本进行实验室检查的方法。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在小儿临床诊断和治疗中，动脉采血技术常用于检测血液中的氧气、二氧化碳、酸碱度、电解质等指标，以评估患儿的呼吸、循环和代谢状态。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07" r="190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动脉采血技术的目的和意义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通过动脉采血技术，医生可以及时发现患儿的呼吸、循环和代谢异常，为早期干预和治疗提供依据。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动脉采血技术能够提供准确的血液指标数据，有助于医生对患儿的病情进行准确判断和制定治疗方案。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当需要准确检测血液中的氧气、二氧化碳、酸碱度、电解质等指标时，动脉采血技术是首选方法。常见适应症包括呼吸衰竭、重症肺炎、心脏疾病等。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禁忌症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对于病情危重、血液循环不稳定、血管条件差等患儿，动脉采血技术可能存在一定的风险，需要谨慎操作。此外，对于无法配合的患儿，可能需要采取镇静或麻醉措施。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056" r="30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动脉采血技术的适应症和禁忌症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小儿动脉采血技术的操作流程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了解患儿的年龄、体重、病情状况等信息，以便选择合适的采血部位和方法。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了解患儿病情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准备采血用品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患儿准备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准备好采血针、注射器、消毒用品、棉球等采血所需物品，确保采血过程的安全和卫生。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安抚患儿情绪，减少其恐惧和哭闹，保持患儿安静，以便顺利进行采血操作。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采血前的准备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位于前臂掌侧，是常用的采血部位，易于触及和固定。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桡动脉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位于足部背侧，位置表浅易触及，适用于较胖或不宜在桡动脉采血的患儿。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足背动脉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位于大腿根部，位置较深，仅在必要时选择。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股动脉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采血部位的选择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选择合适的采血针和注射器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根据患儿的年龄和体重选择合适的采血针和注射器，确保采血量足够且安全。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定位动脉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在选定部位触摸动脉搏动，确定动脉位置。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用消毒棉签对选定部位进行消毒，范围要足够大，以备后续的压迫止血。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以合适的角度和深度进行穿刺，缓慢抽取血液，避免过快导致动脉痉挛。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压迫止血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采血后立即用消毒棉球对穿刺点进行压迫止血，避免出血过多。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采血的方法和技巧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观察患儿有无出血、疼痛、过敏等不良反应，如有异常及时处理。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观察患儿情况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将使用过的针头、注射器等废弃物正确处理，防止交叉感染和意外伤害。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正确处理废弃物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33" r="14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告知家长采血后注意事项，如保持穿刺部位清洁干燥、避免剧烈运动等。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告知家长注意事项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采血后的处理和注意事项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https://d.book118.com/457040020130006026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2024-08-31T22:17:55.162</cp:lastPrinted>
  <dcterms:created xsi:type="dcterms:W3CDTF">2024-08-31T14:17:55Z</dcterms:created>
  <dcterms:modified xsi:type="dcterms:W3CDTF">2024-08-31T14:17:57Z</dcterms:modified>
</cp:coreProperties>
</file>