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7D4FD7A-96CA-4A4F-B321-BD4EE79E0B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A324C99-1654-43CD-8D3E-1341C417BB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3CF9014-324B-4FF8-B15F-FAF9A70C42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ECFA527-1E75-4267-8EB9-CE9E4648DD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F9E68B8-2418-4877-A3EE-B9CE976014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8215036-BA3B-40D0-A9C4-0980599667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C700289-5F10-424F-A594-83BE491A02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11AAF32-EE88-49CE-AD1C-DB5CA694AF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7475342-C060-4557-867B-48B03A3FC3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42D1BFD-5DF7-4B25-9253-1A32791D34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9463E8C-514E-410C-A270-1B4B7BB70A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5704005305600605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81004" y="845344"/>
            <a:ext cx="11029991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管路滑脱护理不良事件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管路滑脱护理不良事件概述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管路滑脱护理不良事件的预防措施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管路滑脱护理不良事件的应对措施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案例分享与经验总结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结论与展望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870446" y="1714805"/>
            <a:ext cx="8551930" cy="14093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9225" b="1">
                <a:solidFill>
                  <a:schemeClr val="accent3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cxnSp>
        <p:nvCxnSpPr>
          <p:cNvPr id="3" name="Connector 3"/>
          <p:cNvCxnSpPr/>
          <p:nvPr/>
        </p:nvCxnSpPr>
        <p:spPr>
          <a:xfrm>
            <a:off x="2473714" y="3043743"/>
            <a:ext cx="7337793" cy="0"/>
          </a:xfrm>
          <a:prstGeom prst="line">
            <a:avLst/>
          </a:prstGeom>
          <a:ln w="19050">
            <a:solidFill>
              <a:schemeClr val="accent3">
                <a:lumMod val="60000"/>
                <a:lumOff val="40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2216099" y="3124200"/>
            <a:ext cx="7860623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5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5" name="Freeform 5"/>
          <p:cNvSpPr/>
          <p:nvPr/>
        </p:nvSpPr>
        <p:spPr>
          <a:xfrm>
            <a:off x="8967143" y="2331720"/>
            <a:ext cx="514088" cy="51408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1190625" y="714375"/>
                </a:lnTo>
                <a:lnTo>
                  <a:pt x="1905000" y="952500"/>
                </a:lnTo>
                <a:lnTo>
                  <a:pt x="1190625" y="1190625"/>
                </a:lnTo>
                <a:lnTo>
                  <a:pt x="952500" y="1905000"/>
                </a:lnTo>
                <a:lnTo>
                  <a:pt x="714375" y="1190625"/>
                </a:lnTo>
                <a:lnTo>
                  <a:pt x="0" y="952500"/>
                </a:lnTo>
                <a:lnTo>
                  <a:pt x="714375" y="714375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51" r="32551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0720" r="10720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0720" r="10720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背景介绍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管路滑脱是临床常见的护理不良事件之一，不仅给患者带来额外的痛苦和伤害，还可能影响治疗和康复效果，甚至危及生命。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医疗管路滑脱是指患者在接受治疗过程中，由于各种原因导致管路的意外脱落或移位，如气管插管、胃管、尿管等。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4691" r="469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目的与意义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探讨管路滑脱的原因和影响因素，为预防和减少管路滑脱的发生提供理论依据和实践指导。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提高医护人员对管路滑脱的重视程度，加强护理安全管理，保障患者的安全和权益。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870446" y="1714805"/>
            <a:ext cx="8551930" cy="14093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9225" b="1">
                <a:solidFill>
                  <a:schemeClr val="accent3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cxnSp>
        <p:nvCxnSpPr>
          <p:cNvPr id="3" name="Connector 3"/>
          <p:cNvCxnSpPr/>
          <p:nvPr/>
        </p:nvCxnSpPr>
        <p:spPr>
          <a:xfrm>
            <a:off x="2473714" y="3043743"/>
            <a:ext cx="7337793" cy="0"/>
          </a:xfrm>
          <a:prstGeom prst="line">
            <a:avLst/>
          </a:prstGeom>
          <a:ln w="19050">
            <a:solidFill>
              <a:schemeClr val="accent3">
                <a:lumMod val="60000"/>
                <a:lumOff val="40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2216099" y="3124200"/>
            <a:ext cx="7860623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5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管路滑脱护理不良事件概述</a:t>
            </a:r>
          </a:p>
        </p:txBody>
      </p:sp>
      <p:sp>
        <p:nvSpPr>
          <p:cNvPr id="5" name="Freeform 5"/>
          <p:cNvSpPr/>
          <p:nvPr/>
        </p:nvSpPr>
        <p:spPr>
          <a:xfrm>
            <a:off x="8967143" y="2331720"/>
            <a:ext cx="514088" cy="51408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1190625" y="714375"/>
                </a:lnTo>
                <a:lnTo>
                  <a:pt x="1905000" y="952500"/>
                </a:lnTo>
                <a:lnTo>
                  <a:pt x="1190625" y="1190625"/>
                </a:lnTo>
                <a:lnTo>
                  <a:pt x="952500" y="1905000"/>
                </a:lnTo>
                <a:lnTo>
                  <a:pt x="714375" y="1190625"/>
                </a:lnTo>
                <a:lnTo>
                  <a:pt x="0" y="952500"/>
                </a:lnTo>
                <a:lnTo>
                  <a:pt x="714375" y="714375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5273" r="35273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管路滑脱是指患者身上的导管意外脱落或被拔出，导致导管失去原有的功能或对患者造成伤害的情况。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根据导管的类型和用途，管路滑脱可以分为多种类型，如静脉导管滑脱、呼吸道导管滑脱、尿管滑脱等。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分类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管路滑脱的定义与分类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患者年龄、意识状态、活动能力、依从性等个体差异可能导致管路滑脱。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患者因素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医护人员因素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导管因素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708" r="708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医护人员操作不当、看护不当、宣教不足等也可能导致管路滑脱。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导管材质、固定方式、留置时间等也可能影响管路滑脱的风险。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管路滑脱的常见原因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可能导致出血、感染、损伤等直接危害。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直接危害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可能影响患者的治疗和康复，增加住院时间和费用，甚至危及生命。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间接危害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7000" r="7000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管路滑脱可能导致医疗纠纷和法律责任问题。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法律责任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管路滑脱的危害与后果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870446" y="1714805"/>
            <a:ext cx="8551930" cy="14093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9225" b="1">
                <a:solidFill>
                  <a:schemeClr val="accent3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cxnSp>
        <p:nvCxnSpPr>
          <p:cNvPr id="3" name="Connector 3"/>
          <p:cNvCxnSpPr/>
          <p:nvPr/>
        </p:nvCxnSpPr>
        <p:spPr>
          <a:xfrm>
            <a:off x="2473714" y="3043743"/>
            <a:ext cx="7337793" cy="0"/>
          </a:xfrm>
          <a:prstGeom prst="line">
            <a:avLst/>
          </a:prstGeom>
          <a:ln w="19050">
            <a:solidFill>
              <a:schemeClr val="accent3">
                <a:lumMod val="60000"/>
                <a:lumOff val="40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2216099" y="3124200"/>
            <a:ext cx="7860623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5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管路滑脱护理不良事件的预防措施</a:t>
            </a:r>
          </a:p>
        </p:txBody>
      </p:sp>
      <p:sp>
        <p:nvSpPr>
          <p:cNvPr id="5" name="Freeform 5"/>
          <p:cNvSpPr/>
          <p:nvPr/>
        </p:nvSpPr>
        <p:spPr>
          <a:xfrm>
            <a:off x="8967143" y="2331720"/>
            <a:ext cx="514088" cy="51408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1190625" y="714375"/>
                </a:lnTo>
                <a:lnTo>
                  <a:pt x="1905000" y="952500"/>
                </a:lnTo>
                <a:lnTo>
                  <a:pt x="1190625" y="1190625"/>
                </a:lnTo>
                <a:lnTo>
                  <a:pt x="952500" y="1905000"/>
                </a:lnTo>
                <a:lnTo>
                  <a:pt x="714375" y="1190625"/>
                </a:lnTo>
                <a:lnTo>
                  <a:pt x="0" y="952500"/>
                </a:lnTo>
                <a:lnTo>
                  <a:pt x="714375" y="714375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向患者及家属介绍管路滑脱的危害、预防措施及注意事项，提高其认知水平。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在患者入院时，让患者及家属签署管路滑脱的知情同意书，明确告知相关风险。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提高患者及家属的认知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签署知情同意书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患者及家属教育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67" r="16667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根据临床实践和相关指南，制定管路滑脱护理操作规程，确保护理操作的规范性和安全性。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制定管路滑脱护理操作规程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对护理操作规程进行定期评估和改进，以提高其针对性和有效性。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定期评估与改进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规范护理操作流程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培训计划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制定针对管路滑脱的培训计划，包括理论知识和实践操作等内容。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考核与反馈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对护理人员进行培训考核，及时反馈其掌握情况，并针对不足之处进行再培训。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6312" r="26312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强化护理人员培训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https://d.book118.com/457040053056006053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62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2024-09-27T04:53:18.513</cp:lastPrinted>
  <dcterms:created xsi:type="dcterms:W3CDTF">2024-09-26T20:53:18Z</dcterms:created>
  <dcterms:modified xsi:type="dcterms:W3CDTF">2024-09-26T20:53:20Z</dcterms:modified>
</cp:coreProperties>
</file>