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BC637-38A2-4D9C-B48A-6C90B4C15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3CF88-FD52-4FAA-8215-7BD538AC1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70157-7881-4ED5-A82D-D5FCE869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511D8-4DFA-42BC-91F8-359C4243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90591-7BFA-4BAB-92A5-182E83BA8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547400-12F6-431E-982C-1E665739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4EE41-8D48-4A1C-88D1-ECDD24164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2C024-A072-42BE-AF48-A2B819BC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CC09D-50AE-487E-90EC-BF94ADFAD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B5F51-61D7-4C62-AA0D-CE0BF10FD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E9F2A-C641-4DF5-9083-1F3B0BD2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1012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研究室个人工作总结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科研能力与技能提升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回顾过去一年的工作，总结自己在研究室所取得的成果和进展。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分析自己在工作中存在的问题和不足，以便更好地改进和提高。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展望未来的工作计划和目标，为研究室的发展贡献自己的力量。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汇报自己在研究室所取得的研究成果，包括发表的论文、申请的专利等。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介绍自己在项目中的工作进展和完成情况，以及遇到的困难和解决方案。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阐述自己在团队中的角色和贡献，以及与其他成员的协作情况。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省部级科研项目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参与多个省部级科研项目，负责部分研究内容的规划和实施。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国际合作项目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与国外知名学者合作，共同承担国际合作项目，提升了研究水平和国际影响力。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国家自然科学基金面上项目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作为项目负责人，成功申请并承担了国家自然科学基金面上项目，开展了创新性研究工作。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承担的科研项目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60" b="77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发表的学术论文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高水平期刊论文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在领域内顶级期刊上发表了多篇学术论文，其中部分论文被评为高被引论文。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国际会议论文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积极参加国际学术会议，并多次在会议上做口头报告，与同行专家进行了深入交流和讨论。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合作研究成果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与国内外同行合作，共同发表了一系列高水平学术论文，推动了相关领域的发展。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成功申请了多项发明专利，部分专利已得到授权并实现成果转化。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发明专利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获得了多项省部级科技奖励，包括科技进步奖、自然科学奖等。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科技奖励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被评为优秀青年学者、杰出贡献专家等学术荣誉称号。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学术荣誉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获得的专利与奖励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科研能力与技能提升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熟练掌握了各种实验操作技能，包括细胞培养、分子生物学实验、生物化学实验等，能够保证实验的准确性和可重复性。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掌握了实验设计的基本原理和方法，能够独立设计实验方案，并根据实验需求进行调整和优化。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能够对实验数据进行统计分析，提取有效信息，为实验结论提供有力支持。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实验设计与操作能力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熟练掌握了各种数据处理软件，如Excel、SPSS等，能够对大量数据进行整理、分析和可视化。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掌握了多种数据分析方法，包括描述性统计、推论性统计、多元统计分析等，能够根据不同数据类型和分析目的选择合适的方法。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能够准确解读数据分析结果，挖掘数据背后的规律和趋势，为科研提供有力支持。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多次参加学术会议并作口头报告，能够清晰、准确地传达研究成果和思路。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学术报告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积极与其他实验室和研究团队合作，共同推进科研项目的进展。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通过参加学术研讨会、讲座等活动，不断拓宽学术视野，了解领域前沿动态。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https://d.book118.com/457041012151006051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2024-09-25T02:32:52.633</cp:lastPrinted>
  <dcterms:created xsi:type="dcterms:W3CDTF">2024-09-24T18:32:52Z</dcterms:created>
  <dcterms:modified xsi:type="dcterms:W3CDTF">2024-09-24T18:32:54Z</dcterms:modified>
</cp:coreProperties>
</file>