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6A473-6D3B-417C-9A27-EB8A5FB08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74171-3813-4632-95EB-383A27C42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BF158-5282-468E-90A4-1AB9EEC45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DB433-8615-4B34-BA0D-9A17E4AC8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437FA9-9A6C-4094-8780-2CE068059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321C1A-3D3C-435E-BC40-CDD512012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2135AC-C4E9-40AA-8EBA-0BFB71CA6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224B8-2381-4C5E-A888-52F680567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98E32-187D-47E3-B22B-C08DC10A9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57F2C-10C7-4A9E-875F-631105059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28B7E-C9B3-455B-8611-0AA3980A4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41115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电气自动化专业职业生涯规划与行业科技成果转化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电气自动化专业职业生涯规划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行业科技成果转化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电气自动化专业在行业科技成果转化中的应用与实践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电气自动化专业是一门研究电力系统及其自动化控制技术的学科，涉及电力电子技术、计算机技术、电机与电力拖动技术等多个领域。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电气自动化专业具有很强的实践性和应用性，注重培养学生的实际操作能力和创新思维，以满足现代工业生产的需求。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电气自动化专业起源于20世纪初，随着电力工业的快速发展，人们开始研究如何实现电力系统的自动控制。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经过几十年的发展，电气自动化专业逐渐形成了较为完善的学科体系，并在工业控制、智能制造等领域得到了广泛应用。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随着信息技术和人工智能的不断发展，电气自动化专业正朝着智能化、网络化、自动化的方向发展。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目前，电气自动化专业已经成为现代工业生产中不可或缺的重要领域，广泛应用于电力、交通、化工、冶金等领域。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未来，随着工业4.0和智能制造的推进，电气自动化专业将迎来更加广阔的发展空间，对于具备创新能力和实践经验的高素质人才需求将更加迫切。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406" r="26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电气自动化专业的现状与前景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电气自动化专业职业生涯规划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656" r="16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电气自动化专业人才在工业自动化、智能制造、电力系统等领域具有广泛的应用，应明确自己的职业定位，选择适合自己的发展方向。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根据职业定位，设定明确的职业发展目标，包括短期、中期和长期目标，以便于规划自己的职业生涯。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职业定位与目标设定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40" r="326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不断学习和掌握电气自动化领域的新技术、新方法和新工具，提升自己的技能水平，以适应行业发展的需求。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广泛涉猎电气自动化相关的专业知识，包括控制理论、电路原理、电子技术、计算机原理等，构建完善的知识体系。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知识储备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技能提升与知识储备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实践经验积累与职业发展路径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实践经验积累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积极参与实践活动和项目，通过实际操作积累经验，提高自己的实践能力。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职业发展路径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根据个人发展情况和行业需求，选择合适的职业发展路径，如技术研发、工程设计、项目管理等，逐步提升自己的职业层次。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行业科技成果转化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https://d.book118.com/457041115153006043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2024-09-17T21:32:53.128</cp:lastPrinted>
  <dcterms:created xsi:type="dcterms:W3CDTF">2024-09-17T13:32:53Z</dcterms:created>
  <dcterms:modified xsi:type="dcterms:W3CDTF">2024-09-17T13:32:55Z</dcterms:modified>
</cp:coreProperties>
</file>