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00.xml" ContentType="application/vnd.openxmlformats-officedocument.presentationml.tags+xml"/>
  <Override PartName="/ppt/tags/tag1001.xml" ContentType="application/vnd.openxmlformats-officedocument.presentationml.tags+xml"/>
  <Override PartName="/ppt/tags/tag1002.xml" ContentType="application/vnd.openxmlformats-officedocument.presentationml.tags+xml"/>
  <Override PartName="/ppt/tags/tag1003.xml" ContentType="application/vnd.openxmlformats-officedocument.presentationml.tags+xml"/>
  <Override PartName="/ppt/tags/tag1004.xml" ContentType="application/vnd.openxmlformats-officedocument.presentationml.tags+xml"/>
  <Override PartName="/ppt/tags/tag1005.xml" ContentType="application/vnd.openxmlformats-officedocument.presentationml.tags+xml"/>
  <Override PartName="/ppt/tags/tag1006.xml" ContentType="application/vnd.openxmlformats-officedocument.presentationml.tags+xml"/>
  <Override PartName="/ppt/tags/tag1007.xml" ContentType="application/vnd.openxmlformats-officedocument.presentationml.tags+xml"/>
  <Override PartName="/ppt/tags/tag1008.xml" ContentType="application/vnd.openxmlformats-officedocument.presentationml.tags+xml"/>
  <Override PartName="/ppt/tags/tag1009.xml" ContentType="application/vnd.openxmlformats-officedocument.presentationml.tags+xml"/>
  <Override PartName="/ppt/tags/tag101.xml" ContentType="application/vnd.openxmlformats-officedocument.presentationml.tags+xml"/>
  <Override PartName="/ppt/tags/tag1010.xml" ContentType="application/vnd.openxmlformats-officedocument.presentationml.tags+xml"/>
  <Override PartName="/ppt/tags/tag1011.xml" ContentType="application/vnd.openxmlformats-officedocument.presentationml.tags+xml"/>
  <Override PartName="/ppt/tags/tag1012.xml" ContentType="application/vnd.openxmlformats-officedocument.presentationml.tags+xml"/>
  <Override PartName="/ppt/tags/tag1013.xml" ContentType="application/vnd.openxmlformats-officedocument.presentationml.tags+xml"/>
  <Override PartName="/ppt/tags/tag1014.xml" ContentType="application/vnd.openxmlformats-officedocument.presentationml.tags+xml"/>
  <Override PartName="/ppt/tags/tag1015.xml" ContentType="application/vnd.openxmlformats-officedocument.presentationml.tags+xml"/>
  <Override PartName="/ppt/tags/tag1016.xml" ContentType="application/vnd.openxmlformats-officedocument.presentationml.tags+xml"/>
  <Override PartName="/ppt/tags/tag1017.xml" ContentType="application/vnd.openxmlformats-officedocument.presentationml.tags+xml"/>
  <Override PartName="/ppt/tags/tag1018.xml" ContentType="application/vnd.openxmlformats-officedocument.presentationml.tags+xml"/>
  <Override PartName="/ppt/tags/tag1019.xml" ContentType="application/vnd.openxmlformats-officedocument.presentationml.tags+xml"/>
  <Override PartName="/ppt/tags/tag102.xml" ContentType="application/vnd.openxmlformats-officedocument.presentationml.tags+xml"/>
  <Override PartName="/ppt/tags/tag1020.xml" ContentType="application/vnd.openxmlformats-officedocument.presentationml.tags+xml"/>
  <Override PartName="/ppt/tags/tag1021.xml" ContentType="application/vnd.openxmlformats-officedocument.presentationml.tags+xml"/>
  <Override PartName="/ppt/tags/tag1022.xml" ContentType="application/vnd.openxmlformats-officedocument.presentationml.tags+xml"/>
  <Override PartName="/ppt/tags/tag1023.xml" ContentType="application/vnd.openxmlformats-officedocument.presentationml.tags+xml"/>
  <Override PartName="/ppt/tags/tag1024.xml" ContentType="application/vnd.openxmlformats-officedocument.presentationml.tags+xml"/>
  <Override PartName="/ppt/tags/tag1025.xml" ContentType="application/vnd.openxmlformats-officedocument.presentationml.tags+xml"/>
  <Override PartName="/ppt/tags/tag1026.xml" ContentType="application/vnd.openxmlformats-officedocument.presentationml.tags+xml"/>
  <Override PartName="/ppt/tags/tag1027.xml" ContentType="application/vnd.openxmlformats-officedocument.presentationml.tags+xml"/>
  <Override PartName="/ppt/tags/tag1028.xml" ContentType="application/vnd.openxmlformats-officedocument.presentationml.tags+xml"/>
  <Override PartName="/ppt/tags/tag1029.xml" ContentType="application/vnd.openxmlformats-officedocument.presentationml.tags+xml"/>
  <Override PartName="/ppt/tags/tag103.xml" ContentType="application/vnd.openxmlformats-officedocument.presentationml.tags+xml"/>
  <Override PartName="/ppt/tags/tag1030.xml" ContentType="application/vnd.openxmlformats-officedocument.presentationml.tags+xml"/>
  <Override PartName="/ppt/tags/tag1031.xml" ContentType="application/vnd.openxmlformats-officedocument.presentationml.tags+xml"/>
  <Override PartName="/ppt/tags/tag1032.xml" ContentType="application/vnd.openxmlformats-officedocument.presentationml.tags+xml"/>
  <Override PartName="/ppt/tags/tag1033.xml" ContentType="application/vnd.openxmlformats-officedocument.presentationml.tags+xml"/>
  <Override PartName="/ppt/tags/tag1034.xml" ContentType="application/vnd.openxmlformats-officedocument.presentationml.tags+xml"/>
  <Override PartName="/ppt/tags/tag1035.xml" ContentType="application/vnd.openxmlformats-officedocument.presentationml.tags+xml"/>
  <Override PartName="/ppt/tags/tag1036.xml" ContentType="application/vnd.openxmlformats-officedocument.presentationml.tags+xml"/>
  <Override PartName="/ppt/tags/tag1037.xml" ContentType="application/vnd.openxmlformats-officedocument.presentationml.tags+xml"/>
  <Override PartName="/ppt/tags/tag1038.xml" ContentType="application/vnd.openxmlformats-officedocument.presentationml.tags+xml"/>
  <Override PartName="/ppt/tags/tag1039.xml" ContentType="application/vnd.openxmlformats-officedocument.presentationml.tags+xml"/>
  <Override PartName="/ppt/tags/tag104.xml" ContentType="application/vnd.openxmlformats-officedocument.presentationml.tags+xml"/>
  <Override PartName="/ppt/tags/tag1040.xml" ContentType="application/vnd.openxmlformats-officedocument.presentationml.tags+xml"/>
  <Override PartName="/ppt/tags/tag1041.xml" ContentType="application/vnd.openxmlformats-officedocument.presentationml.tags+xml"/>
  <Override PartName="/ppt/tags/tag1042.xml" ContentType="application/vnd.openxmlformats-officedocument.presentationml.tags+xml"/>
  <Override PartName="/ppt/tags/tag1043.xml" ContentType="application/vnd.openxmlformats-officedocument.presentationml.tags+xml"/>
  <Override PartName="/ppt/tags/tag1044.xml" ContentType="application/vnd.openxmlformats-officedocument.presentationml.tags+xml"/>
  <Override PartName="/ppt/tags/tag1045.xml" ContentType="application/vnd.openxmlformats-officedocument.presentationml.tags+xml"/>
  <Override PartName="/ppt/tags/tag1046.xml" ContentType="application/vnd.openxmlformats-officedocument.presentationml.tags+xml"/>
  <Override PartName="/ppt/tags/tag1047.xml" ContentType="application/vnd.openxmlformats-officedocument.presentationml.tags+xml"/>
  <Override PartName="/ppt/tags/tag1048.xml" ContentType="application/vnd.openxmlformats-officedocument.presentationml.tags+xml"/>
  <Override PartName="/ppt/tags/tag1049.xml" ContentType="application/vnd.openxmlformats-officedocument.presentationml.tags+xml"/>
  <Override PartName="/ppt/tags/tag105.xml" ContentType="application/vnd.openxmlformats-officedocument.presentationml.tags+xml"/>
  <Override PartName="/ppt/tags/tag1050.xml" ContentType="application/vnd.openxmlformats-officedocument.presentationml.tags+xml"/>
  <Override PartName="/ppt/tags/tag1051.xml" ContentType="application/vnd.openxmlformats-officedocument.presentationml.tags+xml"/>
  <Override PartName="/ppt/tags/tag1052.xml" ContentType="application/vnd.openxmlformats-officedocument.presentationml.tags+xml"/>
  <Override PartName="/ppt/tags/tag1053.xml" ContentType="application/vnd.openxmlformats-officedocument.presentationml.tags+xml"/>
  <Override PartName="/ppt/tags/tag1054.xml" ContentType="application/vnd.openxmlformats-officedocument.presentationml.tags+xml"/>
  <Override PartName="/ppt/tags/tag1055.xml" ContentType="application/vnd.openxmlformats-officedocument.presentationml.tags+xml"/>
  <Override PartName="/ppt/tags/tag1056.xml" ContentType="application/vnd.openxmlformats-officedocument.presentationml.tags+xml"/>
  <Override PartName="/ppt/tags/tag1057.xml" ContentType="application/vnd.openxmlformats-officedocument.presentationml.tags+xml"/>
  <Override PartName="/ppt/tags/tag1058.xml" ContentType="application/vnd.openxmlformats-officedocument.presentationml.tags+xml"/>
  <Override PartName="/ppt/tags/tag1059.xml" ContentType="application/vnd.openxmlformats-officedocument.presentationml.tags+xml"/>
  <Override PartName="/ppt/tags/tag106.xml" ContentType="application/vnd.openxmlformats-officedocument.presentationml.tags+xml"/>
  <Override PartName="/ppt/tags/tag1060.xml" ContentType="application/vnd.openxmlformats-officedocument.presentationml.tags+xml"/>
  <Override PartName="/ppt/tags/tag1061.xml" ContentType="application/vnd.openxmlformats-officedocument.presentationml.tags+xml"/>
  <Override PartName="/ppt/tags/tag1062.xml" ContentType="application/vnd.openxmlformats-officedocument.presentationml.tags+xml"/>
  <Override PartName="/ppt/tags/tag1063.xml" ContentType="application/vnd.openxmlformats-officedocument.presentationml.tags+xml"/>
  <Override PartName="/ppt/tags/tag1064.xml" ContentType="application/vnd.openxmlformats-officedocument.presentationml.tags+xml"/>
  <Override PartName="/ppt/tags/tag1065.xml" ContentType="application/vnd.openxmlformats-officedocument.presentationml.tags+xml"/>
  <Override PartName="/ppt/tags/tag1066.xml" ContentType="application/vnd.openxmlformats-officedocument.presentationml.tags+xml"/>
  <Override PartName="/ppt/tags/tag1067.xml" ContentType="application/vnd.openxmlformats-officedocument.presentationml.tags+xml"/>
  <Override PartName="/ppt/tags/tag1068.xml" ContentType="application/vnd.openxmlformats-officedocument.presentationml.tags+xml"/>
  <Override PartName="/ppt/tags/tag1069.xml" ContentType="application/vnd.openxmlformats-officedocument.presentationml.tags+xml"/>
  <Override PartName="/ppt/tags/tag107.xml" ContentType="application/vnd.openxmlformats-officedocument.presentationml.tags+xml"/>
  <Override PartName="/ppt/tags/tag1070.xml" ContentType="application/vnd.openxmlformats-officedocument.presentationml.tags+xml"/>
  <Override PartName="/ppt/tags/tag1071.xml" ContentType="application/vnd.openxmlformats-officedocument.presentationml.tags+xml"/>
  <Override PartName="/ppt/tags/tag1072.xml" ContentType="application/vnd.openxmlformats-officedocument.presentationml.tags+xml"/>
  <Override PartName="/ppt/tags/tag1073.xml" ContentType="application/vnd.openxmlformats-officedocument.presentationml.tags+xml"/>
  <Override PartName="/ppt/tags/tag1074.xml" ContentType="application/vnd.openxmlformats-officedocument.presentationml.tags+xml"/>
  <Override PartName="/ppt/tags/tag1075.xml" ContentType="application/vnd.openxmlformats-officedocument.presentationml.tags+xml"/>
  <Override PartName="/ppt/tags/tag1076.xml" ContentType="application/vnd.openxmlformats-officedocument.presentationml.tags+xml"/>
  <Override PartName="/ppt/tags/tag1077.xml" ContentType="application/vnd.openxmlformats-officedocument.presentationml.tags+xml"/>
  <Override PartName="/ppt/tags/tag1078.xml" ContentType="application/vnd.openxmlformats-officedocument.presentationml.tags+xml"/>
  <Override PartName="/ppt/tags/tag1079.xml" ContentType="application/vnd.openxmlformats-officedocument.presentationml.tags+xml"/>
  <Override PartName="/ppt/tags/tag108.xml" ContentType="application/vnd.openxmlformats-officedocument.presentationml.tags+xml"/>
  <Override PartName="/ppt/tags/tag1080.xml" ContentType="application/vnd.openxmlformats-officedocument.presentationml.tags+xml"/>
  <Override PartName="/ppt/tags/tag1081.xml" ContentType="application/vnd.openxmlformats-officedocument.presentationml.tags+xml"/>
  <Override PartName="/ppt/tags/tag1082.xml" ContentType="application/vnd.openxmlformats-officedocument.presentationml.tags+xml"/>
  <Override PartName="/ppt/tags/tag1083.xml" ContentType="application/vnd.openxmlformats-officedocument.presentationml.tags+xml"/>
  <Override PartName="/ppt/tags/tag1084.xml" ContentType="application/vnd.openxmlformats-officedocument.presentationml.tags+xml"/>
  <Override PartName="/ppt/tags/tag1085.xml" ContentType="application/vnd.openxmlformats-officedocument.presentationml.tags+xml"/>
  <Override PartName="/ppt/tags/tag1086.xml" ContentType="application/vnd.openxmlformats-officedocument.presentationml.tags+xml"/>
  <Override PartName="/ppt/tags/tag1087.xml" ContentType="application/vnd.openxmlformats-officedocument.presentationml.tags+xml"/>
  <Override PartName="/ppt/tags/tag1088.xml" ContentType="application/vnd.openxmlformats-officedocument.presentationml.tags+xml"/>
  <Override PartName="/ppt/tags/tag1089.xml" ContentType="application/vnd.openxmlformats-officedocument.presentationml.tags+xml"/>
  <Override PartName="/ppt/tags/tag109.xml" ContentType="application/vnd.openxmlformats-officedocument.presentationml.tags+xml"/>
  <Override PartName="/ppt/tags/tag1090.xml" ContentType="application/vnd.openxmlformats-officedocument.presentationml.tags+xml"/>
  <Override PartName="/ppt/tags/tag1091.xml" ContentType="application/vnd.openxmlformats-officedocument.presentationml.tags+xml"/>
  <Override PartName="/ppt/tags/tag1092.xml" ContentType="application/vnd.openxmlformats-officedocument.presentationml.tags+xml"/>
  <Override PartName="/ppt/tags/tag1093.xml" ContentType="application/vnd.openxmlformats-officedocument.presentationml.tags+xml"/>
  <Override PartName="/ppt/tags/tag1094.xml" ContentType="application/vnd.openxmlformats-officedocument.presentationml.tags+xml"/>
  <Override PartName="/ppt/tags/tag1095.xml" ContentType="application/vnd.openxmlformats-officedocument.presentationml.tags+xml"/>
  <Override PartName="/ppt/tags/tag1096.xml" ContentType="application/vnd.openxmlformats-officedocument.presentationml.tags+xml"/>
  <Override PartName="/ppt/tags/tag1097.xml" ContentType="application/vnd.openxmlformats-officedocument.presentationml.tags+xml"/>
  <Override PartName="/ppt/tags/tag1098.xml" ContentType="application/vnd.openxmlformats-officedocument.presentationml.tags+xml"/>
  <Override PartName="/ppt/tags/tag109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00.xml" ContentType="application/vnd.openxmlformats-officedocument.presentationml.tags+xml"/>
  <Override PartName="/ppt/tags/tag1101.xml" ContentType="application/vnd.openxmlformats-officedocument.presentationml.tags+xml"/>
  <Override PartName="/ppt/tags/tag1102.xml" ContentType="application/vnd.openxmlformats-officedocument.presentationml.tags+xml"/>
  <Override PartName="/ppt/tags/tag1103.xml" ContentType="application/vnd.openxmlformats-officedocument.presentationml.tags+xml"/>
  <Override PartName="/ppt/tags/tag1104.xml" ContentType="application/vnd.openxmlformats-officedocument.presentationml.tags+xml"/>
  <Override PartName="/ppt/tags/tag1105.xml" ContentType="application/vnd.openxmlformats-officedocument.presentationml.tags+xml"/>
  <Override PartName="/ppt/tags/tag1106.xml" ContentType="application/vnd.openxmlformats-officedocument.presentationml.tags+xml"/>
  <Override PartName="/ppt/tags/tag1107.xml" ContentType="application/vnd.openxmlformats-officedocument.presentationml.tags+xml"/>
  <Override PartName="/ppt/tags/tag1108.xml" ContentType="application/vnd.openxmlformats-officedocument.presentationml.tags+xml"/>
  <Override PartName="/ppt/tags/tag1109.xml" ContentType="application/vnd.openxmlformats-officedocument.presentationml.tags+xml"/>
  <Override PartName="/ppt/tags/tag111.xml" ContentType="application/vnd.openxmlformats-officedocument.presentationml.tags+xml"/>
  <Override PartName="/ppt/tags/tag1110.xml" ContentType="application/vnd.openxmlformats-officedocument.presentationml.tags+xml"/>
  <Override PartName="/ppt/tags/tag1111.xml" ContentType="application/vnd.openxmlformats-officedocument.presentationml.tags+xml"/>
  <Override PartName="/ppt/tags/tag1112.xml" ContentType="application/vnd.openxmlformats-officedocument.presentationml.tags+xml"/>
  <Override PartName="/ppt/tags/tag1113.xml" ContentType="application/vnd.openxmlformats-officedocument.presentationml.tags+xml"/>
  <Override PartName="/ppt/tags/tag1114.xml" ContentType="application/vnd.openxmlformats-officedocument.presentationml.tags+xml"/>
  <Override PartName="/ppt/tags/tag1115.xml" ContentType="application/vnd.openxmlformats-officedocument.presentationml.tags+xml"/>
  <Override PartName="/ppt/tags/tag1116.xml" ContentType="application/vnd.openxmlformats-officedocument.presentationml.tags+xml"/>
  <Override PartName="/ppt/tags/tag1117.xml" ContentType="application/vnd.openxmlformats-officedocument.presentationml.tags+xml"/>
  <Override PartName="/ppt/tags/tag1118.xml" ContentType="application/vnd.openxmlformats-officedocument.presentationml.tags+xml"/>
  <Override PartName="/ppt/tags/tag1119.xml" ContentType="application/vnd.openxmlformats-officedocument.presentationml.tags+xml"/>
  <Override PartName="/ppt/tags/tag112.xml" ContentType="application/vnd.openxmlformats-officedocument.presentationml.tags+xml"/>
  <Override PartName="/ppt/tags/tag1120.xml" ContentType="application/vnd.openxmlformats-officedocument.presentationml.tags+xml"/>
  <Override PartName="/ppt/tags/tag1121.xml" ContentType="application/vnd.openxmlformats-officedocument.presentationml.tags+xml"/>
  <Override PartName="/ppt/tags/tag1122.xml" ContentType="application/vnd.openxmlformats-officedocument.presentationml.tags+xml"/>
  <Override PartName="/ppt/tags/tag1123.xml" ContentType="application/vnd.openxmlformats-officedocument.presentationml.tags+xml"/>
  <Override PartName="/ppt/tags/tag1124.xml" ContentType="application/vnd.openxmlformats-officedocument.presentationml.tags+xml"/>
  <Override PartName="/ppt/tags/tag1125.xml" ContentType="application/vnd.openxmlformats-officedocument.presentationml.tags+xml"/>
  <Override PartName="/ppt/tags/tag1126.xml" ContentType="application/vnd.openxmlformats-officedocument.presentationml.tags+xml"/>
  <Override PartName="/ppt/tags/tag1127.xml" ContentType="application/vnd.openxmlformats-officedocument.presentationml.tags+xml"/>
  <Override PartName="/ppt/tags/tag1128.xml" ContentType="application/vnd.openxmlformats-officedocument.presentationml.tags+xml"/>
  <Override PartName="/ppt/tags/tag1129.xml" ContentType="application/vnd.openxmlformats-officedocument.presentationml.tags+xml"/>
  <Override PartName="/ppt/tags/tag113.xml" ContentType="application/vnd.openxmlformats-officedocument.presentationml.tags+xml"/>
  <Override PartName="/ppt/tags/tag1130.xml" ContentType="application/vnd.openxmlformats-officedocument.presentationml.tags+xml"/>
  <Override PartName="/ppt/tags/tag1131.xml" ContentType="application/vnd.openxmlformats-officedocument.presentationml.tags+xml"/>
  <Override PartName="/ppt/tags/tag1132.xml" ContentType="application/vnd.openxmlformats-officedocument.presentationml.tags+xml"/>
  <Override PartName="/ppt/tags/tag1133.xml" ContentType="application/vnd.openxmlformats-officedocument.presentationml.tags+xml"/>
  <Override PartName="/ppt/tags/tag1134.xml" ContentType="application/vnd.openxmlformats-officedocument.presentationml.tags+xml"/>
  <Override PartName="/ppt/tags/tag1135.xml" ContentType="application/vnd.openxmlformats-officedocument.presentationml.tags+xml"/>
  <Override PartName="/ppt/tags/tag1136.xml" ContentType="application/vnd.openxmlformats-officedocument.presentationml.tags+xml"/>
  <Override PartName="/ppt/tags/tag1137.xml" ContentType="application/vnd.openxmlformats-officedocument.presentationml.tags+xml"/>
  <Override PartName="/ppt/tags/tag1138.xml" ContentType="application/vnd.openxmlformats-officedocument.presentationml.tags+xml"/>
  <Override PartName="/ppt/tags/tag1139.xml" ContentType="application/vnd.openxmlformats-officedocument.presentationml.tags+xml"/>
  <Override PartName="/ppt/tags/tag114.xml" ContentType="application/vnd.openxmlformats-officedocument.presentationml.tags+xml"/>
  <Override PartName="/ppt/tags/tag1140.xml" ContentType="application/vnd.openxmlformats-officedocument.presentationml.tags+xml"/>
  <Override PartName="/ppt/tags/tag1141.xml" ContentType="application/vnd.openxmlformats-officedocument.presentationml.tags+xml"/>
  <Override PartName="/ppt/tags/tag1142.xml" ContentType="application/vnd.openxmlformats-officedocument.presentationml.tags+xml"/>
  <Override PartName="/ppt/tags/tag1143.xml" ContentType="application/vnd.openxmlformats-officedocument.presentationml.tags+xml"/>
  <Override PartName="/ppt/tags/tag1144.xml" ContentType="application/vnd.openxmlformats-officedocument.presentationml.tags+xml"/>
  <Override PartName="/ppt/tags/tag1145.xml" ContentType="application/vnd.openxmlformats-officedocument.presentationml.tags+xml"/>
  <Override PartName="/ppt/tags/tag1146.xml" ContentType="application/vnd.openxmlformats-officedocument.presentationml.tags+xml"/>
  <Override PartName="/ppt/tags/tag1147.xml" ContentType="application/vnd.openxmlformats-officedocument.presentationml.tags+xml"/>
  <Override PartName="/ppt/tags/tag1148.xml" ContentType="application/vnd.openxmlformats-officedocument.presentationml.tags+xml"/>
  <Override PartName="/ppt/tags/tag1149.xml" ContentType="application/vnd.openxmlformats-officedocument.presentationml.tags+xml"/>
  <Override PartName="/ppt/tags/tag115.xml" ContentType="application/vnd.openxmlformats-officedocument.presentationml.tags+xml"/>
  <Override PartName="/ppt/tags/tag1150.xml" ContentType="application/vnd.openxmlformats-officedocument.presentationml.tags+xml"/>
  <Override PartName="/ppt/tags/tag1151.xml" ContentType="application/vnd.openxmlformats-officedocument.presentationml.tags+xml"/>
  <Override PartName="/ppt/tags/tag1152.xml" ContentType="application/vnd.openxmlformats-officedocument.presentationml.tags+xml"/>
  <Override PartName="/ppt/tags/tag1153.xml" ContentType="application/vnd.openxmlformats-officedocument.presentationml.tags+xml"/>
  <Override PartName="/ppt/tags/tag1154.xml" ContentType="application/vnd.openxmlformats-officedocument.presentationml.tags+xml"/>
  <Override PartName="/ppt/tags/tag1155.xml" ContentType="application/vnd.openxmlformats-officedocument.presentationml.tags+xml"/>
  <Override PartName="/ppt/tags/tag1156.xml" ContentType="application/vnd.openxmlformats-officedocument.presentationml.tags+xml"/>
  <Override PartName="/ppt/tags/tag1157.xml" ContentType="application/vnd.openxmlformats-officedocument.presentationml.tags+xml"/>
  <Override PartName="/ppt/tags/tag1158.xml" ContentType="application/vnd.openxmlformats-officedocument.presentationml.tags+xml"/>
  <Override PartName="/ppt/tags/tag1159.xml" ContentType="application/vnd.openxmlformats-officedocument.presentationml.tags+xml"/>
  <Override PartName="/ppt/tags/tag116.xml" ContentType="application/vnd.openxmlformats-officedocument.presentationml.tags+xml"/>
  <Override PartName="/ppt/tags/tag1160.xml" ContentType="application/vnd.openxmlformats-officedocument.presentationml.tags+xml"/>
  <Override PartName="/ppt/tags/tag1161.xml" ContentType="application/vnd.openxmlformats-officedocument.presentationml.tags+xml"/>
  <Override PartName="/ppt/tags/tag1162.xml" ContentType="application/vnd.openxmlformats-officedocument.presentationml.tags+xml"/>
  <Override PartName="/ppt/tags/tag1163.xml" ContentType="application/vnd.openxmlformats-officedocument.presentationml.tags+xml"/>
  <Override PartName="/ppt/tags/tag1164.xml" ContentType="application/vnd.openxmlformats-officedocument.presentationml.tags+xml"/>
  <Override PartName="/ppt/tags/tag1165.xml" ContentType="application/vnd.openxmlformats-officedocument.presentationml.tags+xml"/>
  <Override PartName="/ppt/tags/tag1166.xml" ContentType="application/vnd.openxmlformats-officedocument.presentationml.tags+xml"/>
  <Override PartName="/ppt/tags/tag1167.xml" ContentType="application/vnd.openxmlformats-officedocument.presentationml.tags+xml"/>
  <Override PartName="/ppt/tags/tag1168.xml" ContentType="application/vnd.openxmlformats-officedocument.presentationml.tags+xml"/>
  <Override PartName="/ppt/tags/tag1169.xml" ContentType="application/vnd.openxmlformats-officedocument.presentationml.tags+xml"/>
  <Override PartName="/ppt/tags/tag117.xml" ContentType="application/vnd.openxmlformats-officedocument.presentationml.tags+xml"/>
  <Override PartName="/ppt/tags/tag1170.xml" ContentType="application/vnd.openxmlformats-officedocument.presentationml.tags+xml"/>
  <Override PartName="/ppt/tags/tag1171.xml" ContentType="application/vnd.openxmlformats-officedocument.presentationml.tags+xml"/>
  <Override PartName="/ppt/tags/tag1172.xml" ContentType="application/vnd.openxmlformats-officedocument.presentationml.tags+xml"/>
  <Override PartName="/ppt/tags/tag1173.xml" ContentType="application/vnd.openxmlformats-officedocument.presentationml.tags+xml"/>
  <Override PartName="/ppt/tags/tag1174.xml" ContentType="application/vnd.openxmlformats-officedocument.presentationml.tags+xml"/>
  <Override PartName="/ppt/tags/tag1175.xml" ContentType="application/vnd.openxmlformats-officedocument.presentationml.tags+xml"/>
  <Override PartName="/ppt/tags/tag1176.xml" ContentType="application/vnd.openxmlformats-officedocument.presentationml.tags+xml"/>
  <Override PartName="/ppt/tags/tag1177.xml" ContentType="application/vnd.openxmlformats-officedocument.presentationml.tags+xml"/>
  <Override PartName="/ppt/tags/tag1178.xml" ContentType="application/vnd.openxmlformats-officedocument.presentationml.tags+xml"/>
  <Override PartName="/ppt/tags/tag1179.xml" ContentType="application/vnd.openxmlformats-officedocument.presentationml.tags+xml"/>
  <Override PartName="/ppt/tags/tag118.xml" ContentType="application/vnd.openxmlformats-officedocument.presentationml.tags+xml"/>
  <Override PartName="/ppt/tags/tag1180.xml" ContentType="application/vnd.openxmlformats-officedocument.presentationml.tags+xml"/>
  <Override PartName="/ppt/tags/tag1181.xml" ContentType="application/vnd.openxmlformats-officedocument.presentationml.tags+xml"/>
  <Override PartName="/ppt/tags/tag1182.xml" ContentType="application/vnd.openxmlformats-officedocument.presentationml.tags+xml"/>
  <Override PartName="/ppt/tags/tag1183.xml" ContentType="application/vnd.openxmlformats-officedocument.presentationml.tags+xml"/>
  <Override PartName="/ppt/tags/tag1184.xml" ContentType="application/vnd.openxmlformats-officedocument.presentationml.tags+xml"/>
  <Override PartName="/ppt/tags/tag1185.xml" ContentType="application/vnd.openxmlformats-officedocument.presentationml.tags+xml"/>
  <Override PartName="/ppt/tags/tag1186.xml" ContentType="application/vnd.openxmlformats-officedocument.presentationml.tags+xml"/>
  <Override PartName="/ppt/tags/tag1187.xml" ContentType="application/vnd.openxmlformats-officedocument.presentationml.tags+xml"/>
  <Override PartName="/ppt/tags/tag1188.xml" ContentType="application/vnd.openxmlformats-officedocument.presentationml.tags+xml"/>
  <Override PartName="/ppt/tags/tag1189.xml" ContentType="application/vnd.openxmlformats-officedocument.presentationml.tags+xml"/>
  <Override PartName="/ppt/tags/tag119.xml" ContentType="application/vnd.openxmlformats-officedocument.presentationml.tags+xml"/>
  <Override PartName="/ppt/tags/tag1190.xml" ContentType="application/vnd.openxmlformats-officedocument.presentationml.tags+xml"/>
  <Override PartName="/ppt/tags/tag1191.xml" ContentType="application/vnd.openxmlformats-officedocument.presentationml.tags+xml"/>
  <Override PartName="/ppt/tags/tag1192.xml" ContentType="application/vnd.openxmlformats-officedocument.presentationml.tags+xml"/>
  <Override PartName="/ppt/tags/tag1193.xml" ContentType="application/vnd.openxmlformats-officedocument.presentationml.tags+xml"/>
  <Override PartName="/ppt/tags/tag1194.xml" ContentType="application/vnd.openxmlformats-officedocument.presentationml.tags+xml"/>
  <Override PartName="/ppt/tags/tag1195.xml" ContentType="application/vnd.openxmlformats-officedocument.presentationml.tags+xml"/>
  <Override PartName="/ppt/tags/tag1196.xml" ContentType="application/vnd.openxmlformats-officedocument.presentationml.tags+xml"/>
  <Override PartName="/ppt/tags/tag1197.xml" ContentType="application/vnd.openxmlformats-officedocument.presentationml.tags+xml"/>
  <Override PartName="/ppt/tags/tag1198.xml" ContentType="application/vnd.openxmlformats-officedocument.presentationml.tags+xml"/>
  <Override PartName="/ppt/tags/tag119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00.xml" ContentType="application/vnd.openxmlformats-officedocument.presentationml.tags+xml"/>
  <Override PartName="/ppt/tags/tag1201.xml" ContentType="application/vnd.openxmlformats-officedocument.presentationml.tags+xml"/>
  <Override PartName="/ppt/tags/tag1202.xml" ContentType="application/vnd.openxmlformats-officedocument.presentationml.tags+xml"/>
  <Override PartName="/ppt/tags/tag1203.xml" ContentType="application/vnd.openxmlformats-officedocument.presentationml.tags+xml"/>
  <Override PartName="/ppt/tags/tag1204.xml" ContentType="application/vnd.openxmlformats-officedocument.presentationml.tags+xml"/>
  <Override PartName="/ppt/tags/tag1205.xml" ContentType="application/vnd.openxmlformats-officedocument.presentationml.tags+xml"/>
  <Override PartName="/ppt/tags/tag1206.xml" ContentType="application/vnd.openxmlformats-officedocument.presentationml.tags+xml"/>
  <Override PartName="/ppt/tags/tag1207.xml" ContentType="application/vnd.openxmlformats-officedocument.presentationml.tags+xml"/>
  <Override PartName="/ppt/tags/tag1208.xml" ContentType="application/vnd.openxmlformats-officedocument.presentationml.tags+xml"/>
  <Override PartName="/ppt/tags/tag1209.xml" ContentType="application/vnd.openxmlformats-officedocument.presentationml.tags+xml"/>
  <Override PartName="/ppt/tags/tag121.xml" ContentType="application/vnd.openxmlformats-officedocument.presentationml.tags+xml"/>
  <Override PartName="/ppt/tags/tag1210.xml" ContentType="application/vnd.openxmlformats-officedocument.presentationml.tags+xml"/>
  <Override PartName="/ppt/tags/tag1211.xml" ContentType="application/vnd.openxmlformats-officedocument.presentationml.tags+xml"/>
  <Override PartName="/ppt/tags/tag1212.xml" ContentType="application/vnd.openxmlformats-officedocument.presentationml.tags+xml"/>
  <Override PartName="/ppt/tags/tag1213.xml" ContentType="application/vnd.openxmlformats-officedocument.presentationml.tags+xml"/>
  <Override PartName="/ppt/tags/tag1214.xml" ContentType="application/vnd.openxmlformats-officedocument.presentationml.tags+xml"/>
  <Override PartName="/ppt/tags/tag1215.xml" ContentType="application/vnd.openxmlformats-officedocument.presentationml.tags+xml"/>
  <Override PartName="/ppt/tags/tag1216.xml" ContentType="application/vnd.openxmlformats-officedocument.presentationml.tags+xml"/>
  <Override PartName="/ppt/tags/tag1217.xml" ContentType="application/vnd.openxmlformats-officedocument.presentationml.tags+xml"/>
  <Override PartName="/ppt/tags/tag1218.xml" ContentType="application/vnd.openxmlformats-officedocument.presentationml.tags+xml"/>
  <Override PartName="/ppt/tags/tag1219.xml" ContentType="application/vnd.openxmlformats-officedocument.presentationml.tags+xml"/>
  <Override PartName="/ppt/tags/tag122.xml" ContentType="application/vnd.openxmlformats-officedocument.presentationml.tags+xml"/>
  <Override PartName="/ppt/tags/tag1220.xml" ContentType="application/vnd.openxmlformats-officedocument.presentationml.tags+xml"/>
  <Override PartName="/ppt/tags/tag1221.xml" ContentType="application/vnd.openxmlformats-officedocument.presentationml.tags+xml"/>
  <Override PartName="/ppt/tags/tag1222.xml" ContentType="application/vnd.openxmlformats-officedocument.presentationml.tags+xml"/>
  <Override PartName="/ppt/tags/tag1223.xml" ContentType="application/vnd.openxmlformats-officedocument.presentationml.tags+xml"/>
  <Override PartName="/ppt/tags/tag1224.xml" ContentType="application/vnd.openxmlformats-officedocument.presentationml.tags+xml"/>
  <Override PartName="/ppt/tags/tag1225.xml" ContentType="application/vnd.openxmlformats-officedocument.presentationml.tags+xml"/>
  <Override PartName="/ppt/tags/tag1226.xml" ContentType="application/vnd.openxmlformats-officedocument.presentationml.tags+xml"/>
  <Override PartName="/ppt/tags/tag1227.xml" ContentType="application/vnd.openxmlformats-officedocument.presentationml.tags+xml"/>
  <Override PartName="/ppt/tags/tag1228.xml" ContentType="application/vnd.openxmlformats-officedocument.presentationml.tags+xml"/>
  <Override PartName="/ppt/tags/tag1229.xml" ContentType="application/vnd.openxmlformats-officedocument.presentationml.tags+xml"/>
  <Override PartName="/ppt/tags/tag123.xml" ContentType="application/vnd.openxmlformats-officedocument.presentationml.tags+xml"/>
  <Override PartName="/ppt/tags/tag1230.xml" ContentType="application/vnd.openxmlformats-officedocument.presentationml.tags+xml"/>
  <Override PartName="/ppt/tags/tag1231.xml" ContentType="application/vnd.openxmlformats-officedocument.presentationml.tags+xml"/>
  <Override PartName="/ppt/tags/tag1232.xml" ContentType="application/vnd.openxmlformats-officedocument.presentationml.tags+xml"/>
  <Override PartName="/ppt/tags/tag1233.xml" ContentType="application/vnd.openxmlformats-officedocument.presentationml.tags+xml"/>
  <Override PartName="/ppt/tags/tag1234.xml" ContentType="application/vnd.openxmlformats-officedocument.presentationml.tags+xml"/>
  <Override PartName="/ppt/tags/tag1235.xml" ContentType="application/vnd.openxmlformats-officedocument.presentationml.tags+xml"/>
  <Override PartName="/ppt/tags/tag1236.xml" ContentType="application/vnd.openxmlformats-officedocument.presentationml.tags+xml"/>
  <Override PartName="/ppt/tags/tag1237.xml" ContentType="application/vnd.openxmlformats-officedocument.presentationml.tags+xml"/>
  <Override PartName="/ppt/tags/tag1238.xml" ContentType="application/vnd.openxmlformats-officedocument.presentationml.tags+xml"/>
  <Override PartName="/ppt/tags/tag1239.xml" ContentType="application/vnd.openxmlformats-officedocument.presentationml.tags+xml"/>
  <Override PartName="/ppt/tags/tag124.xml" ContentType="application/vnd.openxmlformats-officedocument.presentationml.tags+xml"/>
  <Override PartName="/ppt/tags/tag1240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02.xml" ContentType="application/vnd.openxmlformats-officedocument.presentationml.tags+xml"/>
  <Override PartName="/ppt/tags/tag903.xml" ContentType="application/vnd.openxmlformats-officedocument.presentationml.tags+xml"/>
  <Override PartName="/ppt/tags/tag904.xml" ContentType="application/vnd.openxmlformats-officedocument.presentationml.tags+xml"/>
  <Override PartName="/ppt/tags/tag905.xml" ContentType="application/vnd.openxmlformats-officedocument.presentationml.tags+xml"/>
  <Override PartName="/ppt/tags/tag906.xml" ContentType="application/vnd.openxmlformats-officedocument.presentationml.tags+xml"/>
  <Override PartName="/ppt/tags/tag907.xml" ContentType="application/vnd.openxmlformats-officedocument.presentationml.tags+xml"/>
  <Override PartName="/ppt/tags/tag908.xml" ContentType="application/vnd.openxmlformats-officedocument.presentationml.tags+xml"/>
  <Override PartName="/ppt/tags/tag909.xml" ContentType="application/vnd.openxmlformats-officedocument.presentationml.tags+xml"/>
  <Override PartName="/ppt/tags/tag91.xml" ContentType="application/vnd.openxmlformats-officedocument.presentationml.tags+xml"/>
  <Override PartName="/ppt/tags/tag910.xml" ContentType="application/vnd.openxmlformats-officedocument.presentationml.tags+xml"/>
  <Override PartName="/ppt/tags/tag911.xml" ContentType="application/vnd.openxmlformats-officedocument.presentationml.tags+xml"/>
  <Override PartName="/ppt/tags/tag912.xml" ContentType="application/vnd.openxmlformats-officedocument.presentationml.tags+xml"/>
  <Override PartName="/ppt/tags/tag913.xml" ContentType="application/vnd.openxmlformats-officedocument.presentationml.tags+xml"/>
  <Override PartName="/ppt/tags/tag914.xml" ContentType="application/vnd.openxmlformats-officedocument.presentationml.tags+xml"/>
  <Override PartName="/ppt/tags/tag915.xml" ContentType="application/vnd.openxmlformats-officedocument.presentationml.tags+xml"/>
  <Override PartName="/ppt/tags/tag916.xml" ContentType="application/vnd.openxmlformats-officedocument.presentationml.tags+xml"/>
  <Override PartName="/ppt/tags/tag917.xml" ContentType="application/vnd.openxmlformats-officedocument.presentationml.tags+xml"/>
  <Override PartName="/ppt/tags/tag918.xml" ContentType="application/vnd.openxmlformats-officedocument.presentationml.tags+xml"/>
  <Override PartName="/ppt/tags/tag919.xml" ContentType="application/vnd.openxmlformats-officedocument.presentationml.tags+xml"/>
  <Override PartName="/ppt/tags/tag92.xml" ContentType="application/vnd.openxmlformats-officedocument.presentationml.tags+xml"/>
  <Override PartName="/ppt/tags/tag920.xml" ContentType="application/vnd.openxmlformats-officedocument.presentationml.tags+xml"/>
  <Override PartName="/ppt/tags/tag921.xml" ContentType="application/vnd.openxmlformats-officedocument.presentationml.tags+xml"/>
  <Override PartName="/ppt/tags/tag922.xml" ContentType="application/vnd.openxmlformats-officedocument.presentationml.tags+xml"/>
  <Override PartName="/ppt/tags/tag923.xml" ContentType="application/vnd.openxmlformats-officedocument.presentationml.tags+xml"/>
  <Override PartName="/ppt/tags/tag924.xml" ContentType="application/vnd.openxmlformats-officedocument.presentationml.tags+xml"/>
  <Override PartName="/ppt/tags/tag925.xml" ContentType="application/vnd.openxmlformats-officedocument.presentationml.tags+xml"/>
  <Override PartName="/ppt/tags/tag926.xml" ContentType="application/vnd.openxmlformats-officedocument.presentationml.tags+xml"/>
  <Override PartName="/ppt/tags/tag927.xml" ContentType="application/vnd.openxmlformats-officedocument.presentationml.tags+xml"/>
  <Override PartName="/ppt/tags/tag928.xml" ContentType="application/vnd.openxmlformats-officedocument.presentationml.tags+xml"/>
  <Override PartName="/ppt/tags/tag929.xml" ContentType="application/vnd.openxmlformats-officedocument.presentationml.tags+xml"/>
  <Override PartName="/ppt/tags/tag93.xml" ContentType="application/vnd.openxmlformats-officedocument.presentationml.tags+xml"/>
  <Override PartName="/ppt/tags/tag930.xml" ContentType="application/vnd.openxmlformats-officedocument.presentationml.tags+xml"/>
  <Override PartName="/ppt/tags/tag931.xml" ContentType="application/vnd.openxmlformats-officedocument.presentationml.tags+xml"/>
  <Override PartName="/ppt/tags/tag932.xml" ContentType="application/vnd.openxmlformats-officedocument.presentationml.tags+xml"/>
  <Override PartName="/ppt/tags/tag933.xml" ContentType="application/vnd.openxmlformats-officedocument.presentationml.tags+xml"/>
  <Override PartName="/ppt/tags/tag934.xml" ContentType="application/vnd.openxmlformats-officedocument.presentationml.tags+xml"/>
  <Override PartName="/ppt/tags/tag935.xml" ContentType="application/vnd.openxmlformats-officedocument.presentationml.tags+xml"/>
  <Override PartName="/ppt/tags/tag936.xml" ContentType="application/vnd.openxmlformats-officedocument.presentationml.tags+xml"/>
  <Override PartName="/ppt/tags/tag937.xml" ContentType="application/vnd.openxmlformats-officedocument.presentationml.tags+xml"/>
  <Override PartName="/ppt/tags/tag938.xml" ContentType="application/vnd.openxmlformats-officedocument.presentationml.tags+xml"/>
  <Override PartName="/ppt/tags/tag939.xml" ContentType="application/vnd.openxmlformats-officedocument.presentationml.tags+xml"/>
  <Override PartName="/ppt/tags/tag94.xml" ContentType="application/vnd.openxmlformats-officedocument.presentationml.tags+xml"/>
  <Override PartName="/ppt/tags/tag940.xml" ContentType="application/vnd.openxmlformats-officedocument.presentationml.tags+xml"/>
  <Override PartName="/ppt/tags/tag941.xml" ContentType="application/vnd.openxmlformats-officedocument.presentationml.tags+xml"/>
  <Override PartName="/ppt/tags/tag942.xml" ContentType="application/vnd.openxmlformats-officedocument.presentationml.tags+xml"/>
  <Override PartName="/ppt/tags/tag943.xml" ContentType="application/vnd.openxmlformats-officedocument.presentationml.tags+xml"/>
  <Override PartName="/ppt/tags/tag944.xml" ContentType="application/vnd.openxmlformats-officedocument.presentationml.tags+xml"/>
  <Override PartName="/ppt/tags/tag945.xml" ContentType="application/vnd.openxmlformats-officedocument.presentationml.tags+xml"/>
  <Override PartName="/ppt/tags/tag946.xml" ContentType="application/vnd.openxmlformats-officedocument.presentationml.tags+xml"/>
  <Override PartName="/ppt/tags/tag947.xml" ContentType="application/vnd.openxmlformats-officedocument.presentationml.tags+xml"/>
  <Override PartName="/ppt/tags/tag948.xml" ContentType="application/vnd.openxmlformats-officedocument.presentationml.tags+xml"/>
  <Override PartName="/ppt/tags/tag949.xml" ContentType="application/vnd.openxmlformats-officedocument.presentationml.tags+xml"/>
  <Override PartName="/ppt/tags/tag95.xml" ContentType="application/vnd.openxmlformats-officedocument.presentationml.tags+xml"/>
  <Override PartName="/ppt/tags/tag950.xml" ContentType="application/vnd.openxmlformats-officedocument.presentationml.tags+xml"/>
  <Override PartName="/ppt/tags/tag951.xml" ContentType="application/vnd.openxmlformats-officedocument.presentationml.tags+xml"/>
  <Override PartName="/ppt/tags/tag952.xml" ContentType="application/vnd.openxmlformats-officedocument.presentationml.tags+xml"/>
  <Override PartName="/ppt/tags/tag953.xml" ContentType="application/vnd.openxmlformats-officedocument.presentationml.tags+xml"/>
  <Override PartName="/ppt/tags/tag954.xml" ContentType="application/vnd.openxmlformats-officedocument.presentationml.tags+xml"/>
  <Override PartName="/ppt/tags/tag955.xml" ContentType="application/vnd.openxmlformats-officedocument.presentationml.tags+xml"/>
  <Override PartName="/ppt/tags/tag956.xml" ContentType="application/vnd.openxmlformats-officedocument.presentationml.tags+xml"/>
  <Override PartName="/ppt/tags/tag957.xml" ContentType="application/vnd.openxmlformats-officedocument.presentationml.tags+xml"/>
  <Override PartName="/ppt/tags/tag958.xml" ContentType="application/vnd.openxmlformats-officedocument.presentationml.tags+xml"/>
  <Override PartName="/ppt/tags/tag959.xml" ContentType="application/vnd.openxmlformats-officedocument.presentationml.tags+xml"/>
  <Override PartName="/ppt/tags/tag96.xml" ContentType="application/vnd.openxmlformats-officedocument.presentationml.tags+xml"/>
  <Override PartName="/ppt/tags/tag960.xml" ContentType="application/vnd.openxmlformats-officedocument.presentationml.tags+xml"/>
  <Override PartName="/ppt/tags/tag961.xml" ContentType="application/vnd.openxmlformats-officedocument.presentationml.tags+xml"/>
  <Override PartName="/ppt/tags/tag962.xml" ContentType="application/vnd.openxmlformats-officedocument.presentationml.tags+xml"/>
  <Override PartName="/ppt/tags/tag963.xml" ContentType="application/vnd.openxmlformats-officedocument.presentationml.tags+xml"/>
  <Override PartName="/ppt/tags/tag964.xml" ContentType="application/vnd.openxmlformats-officedocument.presentationml.tags+xml"/>
  <Override PartName="/ppt/tags/tag965.xml" ContentType="application/vnd.openxmlformats-officedocument.presentationml.tags+xml"/>
  <Override PartName="/ppt/tags/tag966.xml" ContentType="application/vnd.openxmlformats-officedocument.presentationml.tags+xml"/>
  <Override PartName="/ppt/tags/tag967.xml" ContentType="application/vnd.openxmlformats-officedocument.presentationml.tags+xml"/>
  <Override PartName="/ppt/tags/tag968.xml" ContentType="application/vnd.openxmlformats-officedocument.presentationml.tags+xml"/>
  <Override PartName="/ppt/tags/tag969.xml" ContentType="application/vnd.openxmlformats-officedocument.presentationml.tags+xml"/>
  <Override PartName="/ppt/tags/tag97.xml" ContentType="application/vnd.openxmlformats-officedocument.presentationml.tags+xml"/>
  <Override PartName="/ppt/tags/tag970.xml" ContentType="application/vnd.openxmlformats-officedocument.presentationml.tags+xml"/>
  <Override PartName="/ppt/tags/tag971.xml" ContentType="application/vnd.openxmlformats-officedocument.presentationml.tags+xml"/>
  <Override PartName="/ppt/tags/tag972.xml" ContentType="application/vnd.openxmlformats-officedocument.presentationml.tags+xml"/>
  <Override PartName="/ppt/tags/tag973.xml" ContentType="application/vnd.openxmlformats-officedocument.presentationml.tags+xml"/>
  <Override PartName="/ppt/tags/tag974.xml" ContentType="application/vnd.openxmlformats-officedocument.presentationml.tags+xml"/>
  <Override PartName="/ppt/tags/tag975.xml" ContentType="application/vnd.openxmlformats-officedocument.presentationml.tags+xml"/>
  <Override PartName="/ppt/tags/tag976.xml" ContentType="application/vnd.openxmlformats-officedocument.presentationml.tags+xml"/>
  <Override PartName="/ppt/tags/tag977.xml" ContentType="application/vnd.openxmlformats-officedocument.presentationml.tags+xml"/>
  <Override PartName="/ppt/tags/tag978.xml" ContentType="application/vnd.openxmlformats-officedocument.presentationml.tags+xml"/>
  <Override PartName="/ppt/tags/tag979.xml" ContentType="application/vnd.openxmlformats-officedocument.presentationml.tags+xml"/>
  <Override PartName="/ppt/tags/tag98.xml" ContentType="application/vnd.openxmlformats-officedocument.presentationml.tags+xml"/>
  <Override PartName="/ppt/tags/tag980.xml" ContentType="application/vnd.openxmlformats-officedocument.presentationml.tags+xml"/>
  <Override PartName="/ppt/tags/tag981.xml" ContentType="application/vnd.openxmlformats-officedocument.presentationml.tags+xml"/>
  <Override PartName="/ppt/tags/tag982.xml" ContentType="application/vnd.openxmlformats-officedocument.presentationml.tags+xml"/>
  <Override PartName="/ppt/tags/tag983.xml" ContentType="application/vnd.openxmlformats-officedocument.presentationml.tags+xml"/>
  <Override PartName="/ppt/tags/tag984.xml" ContentType="application/vnd.openxmlformats-officedocument.presentationml.tags+xml"/>
  <Override PartName="/ppt/tags/tag985.xml" ContentType="application/vnd.openxmlformats-officedocument.presentationml.tags+xml"/>
  <Override PartName="/ppt/tags/tag986.xml" ContentType="application/vnd.openxmlformats-officedocument.presentationml.tags+xml"/>
  <Override PartName="/ppt/tags/tag987.xml" ContentType="application/vnd.openxmlformats-officedocument.presentationml.tags+xml"/>
  <Override PartName="/ppt/tags/tag988.xml" ContentType="application/vnd.openxmlformats-officedocument.presentationml.tags+xml"/>
  <Override PartName="/ppt/tags/tag989.xml" ContentType="application/vnd.openxmlformats-officedocument.presentationml.tags+xml"/>
  <Override PartName="/ppt/tags/tag99.xml" ContentType="application/vnd.openxmlformats-officedocument.presentationml.tags+xml"/>
  <Override PartName="/ppt/tags/tag990.xml" ContentType="application/vnd.openxmlformats-officedocument.presentationml.tags+xml"/>
  <Override PartName="/ppt/tags/tag991.xml" ContentType="application/vnd.openxmlformats-officedocument.presentationml.tags+xml"/>
  <Override PartName="/ppt/tags/tag992.xml" ContentType="application/vnd.openxmlformats-officedocument.presentationml.tags+xml"/>
  <Override PartName="/ppt/tags/tag993.xml" ContentType="application/vnd.openxmlformats-officedocument.presentationml.tags+xml"/>
  <Override PartName="/ppt/tags/tag994.xml" ContentType="application/vnd.openxmlformats-officedocument.presentationml.tags+xml"/>
  <Override PartName="/ppt/tags/tag995.xml" ContentType="application/vnd.openxmlformats-officedocument.presentationml.tags+xml"/>
  <Override PartName="/ppt/tags/tag996.xml" ContentType="application/vnd.openxmlformats-officedocument.presentationml.tags+xml"/>
  <Override PartName="/ppt/tags/tag997.xml" ContentType="application/vnd.openxmlformats-officedocument.presentationml.tags+xml"/>
  <Override PartName="/ppt/tags/tag998.xml" ContentType="application/vnd.openxmlformats-officedocument.presentationml.tags+xml"/>
  <Override PartName="/ppt/tags/tag9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94" r:id="rId2"/>
    <p:sldMasterId id="2147483915" r:id="rId3"/>
    <p:sldMasterId id="2147483937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9382125" cy="70358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240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6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slideMaster" Target="../slideMasters/slideMaster3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tags" Target="../tags/tag339.xml" /><Relationship Id="rId3" Type="http://schemas.openxmlformats.org/officeDocument/2006/relationships/tags" Target="../tags/tag340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Relationship Id="rId7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4.xml" /><Relationship Id="rId2" Type="http://schemas.openxmlformats.org/officeDocument/2006/relationships/tags" Target="../tags/tag345.xml" /><Relationship Id="rId3" Type="http://schemas.openxmlformats.org/officeDocument/2006/relationships/tags" Target="../tags/tag346.xml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tags" Target="../tags/tag349.xml" /><Relationship Id="rId7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0.xml" /><Relationship Id="rId2" Type="http://schemas.openxmlformats.org/officeDocument/2006/relationships/tags" Target="../tags/tag351.xml" /><Relationship Id="rId3" Type="http://schemas.openxmlformats.org/officeDocument/2006/relationships/tags" Target="../tags/tag352.xml" /><Relationship Id="rId4" Type="http://schemas.openxmlformats.org/officeDocument/2006/relationships/tags" Target="../tags/tag353.xml" /><Relationship Id="rId5" Type="http://schemas.openxmlformats.org/officeDocument/2006/relationships/tags" Target="../tags/tag354.xml" /><Relationship Id="rId6" Type="http://schemas.openxmlformats.org/officeDocument/2006/relationships/tags" Target="../tags/tag355.xml" /><Relationship Id="rId7" Type="http://schemas.openxmlformats.org/officeDocument/2006/relationships/tags" Target="../tags/tag356.xml" /><Relationship Id="rId8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7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358.xml" /><Relationship Id="rId3" Type="http://schemas.openxmlformats.org/officeDocument/2006/relationships/tags" Target="../tags/tag359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tags" Target="../tags/tag362.xml" /><Relationship Id="rId7" Type="http://schemas.openxmlformats.org/officeDocument/2006/relationships/tags" Target="../tags/tag363.xml" /><Relationship Id="rId8" Type="http://schemas.openxmlformats.org/officeDocument/2006/relationships/tags" Target="../tags/tag364.xml" /><Relationship Id="rId9" Type="http://schemas.openxmlformats.org/officeDocument/2006/relationships/tags" Target="../tags/tag365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1.xml" /><Relationship Id="rId2" Type="http://schemas.openxmlformats.org/officeDocument/2006/relationships/tags" Target="../tags/tag372.xml" /><Relationship Id="rId3" Type="http://schemas.openxmlformats.org/officeDocument/2006/relationships/tags" Target="../tags/tag373.xml" /><Relationship Id="rId4" Type="http://schemas.openxmlformats.org/officeDocument/2006/relationships/tags" Target="../tags/tag374.xml" /><Relationship Id="rId5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2.xml" /><Relationship Id="rId2" Type="http://schemas.openxmlformats.org/officeDocument/2006/relationships/tags" Target="../tags/tag383.xml" /><Relationship Id="rId3" Type="http://schemas.openxmlformats.org/officeDocument/2006/relationships/tags" Target="../tags/tag384.xml" /><Relationship Id="rId4" Type="http://schemas.openxmlformats.org/officeDocument/2006/relationships/tags" Target="../tags/tag385.xml" /><Relationship Id="rId5" Type="http://schemas.openxmlformats.org/officeDocument/2006/relationships/tags" Target="../tags/tag386.xml" /><Relationship Id="rId6" Type="http://schemas.openxmlformats.org/officeDocument/2006/relationships/tags" Target="../tags/tag387.xml" /><Relationship Id="rId7" Type="http://schemas.openxmlformats.org/officeDocument/2006/relationships/tags" Target="../tags/tag388.xml" /><Relationship Id="rId8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9.xml" /><Relationship Id="rId2" Type="http://schemas.openxmlformats.org/officeDocument/2006/relationships/tags" Target="../tags/tag390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5.xml" /><Relationship Id="rId2" Type="http://schemas.openxmlformats.org/officeDocument/2006/relationships/tags" Target="../tags/tag396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tags" Target="../tags/tag399.xml" /><Relationship Id="rId6" Type="http://schemas.openxmlformats.org/officeDocument/2006/relationships/tags" Target="../tags/tag400.xml" /><Relationship Id="rId7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3.xml" /><Relationship Id="rId10" Type="http://schemas.openxmlformats.org/officeDocument/2006/relationships/tags" Target="../tags/tag662.xml" /><Relationship Id="rId100" Type="http://schemas.openxmlformats.org/officeDocument/2006/relationships/tags" Target="../tags/tag752.xml" /><Relationship Id="rId101" Type="http://schemas.openxmlformats.org/officeDocument/2006/relationships/tags" Target="../tags/tag753.xml" /><Relationship Id="rId102" Type="http://schemas.openxmlformats.org/officeDocument/2006/relationships/tags" Target="../tags/tag754.xml" /><Relationship Id="rId103" Type="http://schemas.openxmlformats.org/officeDocument/2006/relationships/tags" Target="../tags/tag755.xml" /><Relationship Id="rId104" Type="http://schemas.openxmlformats.org/officeDocument/2006/relationships/tags" Target="../tags/tag756.xml" /><Relationship Id="rId105" Type="http://schemas.openxmlformats.org/officeDocument/2006/relationships/tags" Target="../tags/tag757.xml" /><Relationship Id="rId106" Type="http://schemas.openxmlformats.org/officeDocument/2006/relationships/tags" Target="../tags/tag758.xml" /><Relationship Id="rId107" Type="http://schemas.openxmlformats.org/officeDocument/2006/relationships/tags" Target="../tags/tag759.xml" /><Relationship Id="rId108" Type="http://schemas.openxmlformats.org/officeDocument/2006/relationships/tags" Target="../tags/tag760.xml" /><Relationship Id="rId109" Type="http://schemas.openxmlformats.org/officeDocument/2006/relationships/tags" Target="../tags/tag761.xml" /><Relationship Id="rId11" Type="http://schemas.openxmlformats.org/officeDocument/2006/relationships/tags" Target="../tags/tag663.xml" /><Relationship Id="rId110" Type="http://schemas.openxmlformats.org/officeDocument/2006/relationships/tags" Target="../tags/tag762.xml" /><Relationship Id="rId111" Type="http://schemas.openxmlformats.org/officeDocument/2006/relationships/tags" Target="../tags/tag763.xml" /><Relationship Id="rId112" Type="http://schemas.openxmlformats.org/officeDocument/2006/relationships/tags" Target="../tags/tag764.xml" /><Relationship Id="rId113" Type="http://schemas.openxmlformats.org/officeDocument/2006/relationships/tags" Target="../tags/tag765.xml" /><Relationship Id="rId114" Type="http://schemas.openxmlformats.org/officeDocument/2006/relationships/tags" Target="../tags/tag766.xml" /><Relationship Id="rId115" Type="http://schemas.openxmlformats.org/officeDocument/2006/relationships/tags" Target="../tags/tag767.xml" /><Relationship Id="rId116" Type="http://schemas.openxmlformats.org/officeDocument/2006/relationships/tags" Target="../tags/tag768.xml" /><Relationship Id="rId117" Type="http://schemas.openxmlformats.org/officeDocument/2006/relationships/tags" Target="../tags/tag769.xml" /><Relationship Id="rId118" Type="http://schemas.openxmlformats.org/officeDocument/2006/relationships/tags" Target="../tags/tag770.xml" /><Relationship Id="rId119" Type="http://schemas.openxmlformats.org/officeDocument/2006/relationships/tags" Target="../tags/tag771.xml" /><Relationship Id="rId12" Type="http://schemas.openxmlformats.org/officeDocument/2006/relationships/tags" Target="../tags/tag664.xml" /><Relationship Id="rId120" Type="http://schemas.openxmlformats.org/officeDocument/2006/relationships/tags" Target="../tags/tag772.xml" /><Relationship Id="rId121" Type="http://schemas.openxmlformats.org/officeDocument/2006/relationships/tags" Target="../tags/tag773.xml" /><Relationship Id="rId122" Type="http://schemas.openxmlformats.org/officeDocument/2006/relationships/tags" Target="../tags/tag774.xml" /><Relationship Id="rId123" Type="http://schemas.openxmlformats.org/officeDocument/2006/relationships/tags" Target="../tags/tag775.xml" /><Relationship Id="rId124" Type="http://schemas.openxmlformats.org/officeDocument/2006/relationships/tags" Target="../tags/tag776.xml" /><Relationship Id="rId125" Type="http://schemas.openxmlformats.org/officeDocument/2006/relationships/tags" Target="../tags/tag777.xml" /><Relationship Id="rId126" Type="http://schemas.openxmlformats.org/officeDocument/2006/relationships/tags" Target="../tags/tag778.xml" /><Relationship Id="rId127" Type="http://schemas.openxmlformats.org/officeDocument/2006/relationships/tags" Target="../tags/tag779.xml" /><Relationship Id="rId128" Type="http://schemas.openxmlformats.org/officeDocument/2006/relationships/tags" Target="../tags/tag780.xml" /><Relationship Id="rId129" Type="http://schemas.openxmlformats.org/officeDocument/2006/relationships/tags" Target="../tags/tag781.xml" /><Relationship Id="rId13" Type="http://schemas.openxmlformats.org/officeDocument/2006/relationships/tags" Target="../tags/tag665.xml" /><Relationship Id="rId130" Type="http://schemas.openxmlformats.org/officeDocument/2006/relationships/tags" Target="../tags/tag782.xml" /><Relationship Id="rId131" Type="http://schemas.openxmlformats.org/officeDocument/2006/relationships/tags" Target="../tags/tag783.xml" /><Relationship Id="rId132" Type="http://schemas.openxmlformats.org/officeDocument/2006/relationships/tags" Target="../tags/tag784.xml" /><Relationship Id="rId133" Type="http://schemas.openxmlformats.org/officeDocument/2006/relationships/tags" Target="../tags/tag785.xml" /><Relationship Id="rId134" Type="http://schemas.openxmlformats.org/officeDocument/2006/relationships/tags" Target="../tags/tag786.xml" /><Relationship Id="rId135" Type="http://schemas.openxmlformats.org/officeDocument/2006/relationships/tags" Target="../tags/tag787.xml" /><Relationship Id="rId136" Type="http://schemas.openxmlformats.org/officeDocument/2006/relationships/tags" Target="../tags/tag788.xml" /><Relationship Id="rId137" Type="http://schemas.openxmlformats.org/officeDocument/2006/relationships/tags" Target="../tags/tag789.xml" /><Relationship Id="rId138" Type="http://schemas.openxmlformats.org/officeDocument/2006/relationships/tags" Target="../tags/tag790.xml" /><Relationship Id="rId139" Type="http://schemas.openxmlformats.org/officeDocument/2006/relationships/tags" Target="../tags/tag791.xml" /><Relationship Id="rId14" Type="http://schemas.openxmlformats.org/officeDocument/2006/relationships/tags" Target="../tags/tag666.xml" /><Relationship Id="rId140" Type="http://schemas.openxmlformats.org/officeDocument/2006/relationships/tags" Target="../tags/tag792.xml" /><Relationship Id="rId141" Type="http://schemas.openxmlformats.org/officeDocument/2006/relationships/tags" Target="../tags/tag793.xml" /><Relationship Id="rId142" Type="http://schemas.openxmlformats.org/officeDocument/2006/relationships/tags" Target="../tags/tag794.xml" /><Relationship Id="rId143" Type="http://schemas.openxmlformats.org/officeDocument/2006/relationships/tags" Target="../tags/tag795.xml" /><Relationship Id="rId144" Type="http://schemas.openxmlformats.org/officeDocument/2006/relationships/tags" Target="../tags/tag796.xml" /><Relationship Id="rId145" Type="http://schemas.openxmlformats.org/officeDocument/2006/relationships/tags" Target="../tags/tag797.xml" /><Relationship Id="rId146" Type="http://schemas.openxmlformats.org/officeDocument/2006/relationships/tags" Target="../tags/tag798.xml" /><Relationship Id="rId147" Type="http://schemas.openxmlformats.org/officeDocument/2006/relationships/tags" Target="../tags/tag799.xml" /><Relationship Id="rId148" Type="http://schemas.openxmlformats.org/officeDocument/2006/relationships/tags" Target="../tags/tag800.xml" /><Relationship Id="rId149" Type="http://schemas.openxmlformats.org/officeDocument/2006/relationships/tags" Target="../tags/tag801.xml" /><Relationship Id="rId15" Type="http://schemas.openxmlformats.org/officeDocument/2006/relationships/tags" Target="../tags/tag667.xml" /><Relationship Id="rId150" Type="http://schemas.openxmlformats.org/officeDocument/2006/relationships/tags" Target="../tags/tag802.xml" /><Relationship Id="rId151" Type="http://schemas.openxmlformats.org/officeDocument/2006/relationships/tags" Target="../tags/tag803.xml" /><Relationship Id="rId152" Type="http://schemas.openxmlformats.org/officeDocument/2006/relationships/tags" Target="../tags/tag804.xml" /><Relationship Id="rId153" Type="http://schemas.openxmlformats.org/officeDocument/2006/relationships/tags" Target="../tags/tag805.xml" /><Relationship Id="rId154" Type="http://schemas.openxmlformats.org/officeDocument/2006/relationships/tags" Target="../tags/tag806.xml" /><Relationship Id="rId155" Type="http://schemas.openxmlformats.org/officeDocument/2006/relationships/tags" Target="../tags/tag807.xml" /><Relationship Id="rId156" Type="http://schemas.openxmlformats.org/officeDocument/2006/relationships/tags" Target="../tags/tag808.xml" /><Relationship Id="rId157" Type="http://schemas.openxmlformats.org/officeDocument/2006/relationships/tags" Target="../tags/tag809.xml" /><Relationship Id="rId158" Type="http://schemas.openxmlformats.org/officeDocument/2006/relationships/tags" Target="../tags/tag810.xml" /><Relationship Id="rId159" Type="http://schemas.openxmlformats.org/officeDocument/2006/relationships/tags" Target="../tags/tag811.xml" /><Relationship Id="rId16" Type="http://schemas.openxmlformats.org/officeDocument/2006/relationships/tags" Target="../tags/tag668.xml" /><Relationship Id="rId160" Type="http://schemas.openxmlformats.org/officeDocument/2006/relationships/tags" Target="../tags/tag812.xml" /><Relationship Id="rId161" Type="http://schemas.openxmlformats.org/officeDocument/2006/relationships/tags" Target="../tags/tag813.xml" /><Relationship Id="rId162" Type="http://schemas.openxmlformats.org/officeDocument/2006/relationships/tags" Target="../tags/tag814.xml" /><Relationship Id="rId163" Type="http://schemas.openxmlformats.org/officeDocument/2006/relationships/tags" Target="../tags/tag815.xml" /><Relationship Id="rId164" Type="http://schemas.openxmlformats.org/officeDocument/2006/relationships/tags" Target="../tags/tag816.xml" /><Relationship Id="rId165" Type="http://schemas.openxmlformats.org/officeDocument/2006/relationships/tags" Target="../tags/tag817.xml" /><Relationship Id="rId166" Type="http://schemas.openxmlformats.org/officeDocument/2006/relationships/tags" Target="../tags/tag818.xml" /><Relationship Id="rId167" Type="http://schemas.openxmlformats.org/officeDocument/2006/relationships/tags" Target="../tags/tag819.xml" /><Relationship Id="rId168" Type="http://schemas.openxmlformats.org/officeDocument/2006/relationships/tags" Target="../tags/tag820.xml" /><Relationship Id="rId169" Type="http://schemas.openxmlformats.org/officeDocument/2006/relationships/tags" Target="../tags/tag821.xml" /><Relationship Id="rId17" Type="http://schemas.openxmlformats.org/officeDocument/2006/relationships/tags" Target="../tags/tag669.xml" /><Relationship Id="rId170" Type="http://schemas.openxmlformats.org/officeDocument/2006/relationships/tags" Target="../tags/tag822.xml" /><Relationship Id="rId171" Type="http://schemas.openxmlformats.org/officeDocument/2006/relationships/tags" Target="../tags/tag823.xml" /><Relationship Id="rId172" Type="http://schemas.openxmlformats.org/officeDocument/2006/relationships/tags" Target="../tags/tag824.xml" /><Relationship Id="rId173" Type="http://schemas.openxmlformats.org/officeDocument/2006/relationships/tags" Target="../tags/tag825.xml" /><Relationship Id="rId174" Type="http://schemas.openxmlformats.org/officeDocument/2006/relationships/tags" Target="../tags/tag826.xml" /><Relationship Id="rId175" Type="http://schemas.openxmlformats.org/officeDocument/2006/relationships/tags" Target="../tags/tag827.xml" /><Relationship Id="rId176" Type="http://schemas.openxmlformats.org/officeDocument/2006/relationships/tags" Target="../tags/tag828.xml" /><Relationship Id="rId177" Type="http://schemas.openxmlformats.org/officeDocument/2006/relationships/tags" Target="../tags/tag829.xml" /><Relationship Id="rId178" Type="http://schemas.openxmlformats.org/officeDocument/2006/relationships/tags" Target="../tags/tag830.xml" /><Relationship Id="rId179" Type="http://schemas.openxmlformats.org/officeDocument/2006/relationships/tags" Target="../tags/tag831.xml" /><Relationship Id="rId18" Type="http://schemas.openxmlformats.org/officeDocument/2006/relationships/tags" Target="../tags/tag670.xml" /><Relationship Id="rId180" Type="http://schemas.openxmlformats.org/officeDocument/2006/relationships/tags" Target="../tags/tag832.xml" /><Relationship Id="rId181" Type="http://schemas.openxmlformats.org/officeDocument/2006/relationships/tags" Target="../tags/tag833.xml" /><Relationship Id="rId182" Type="http://schemas.openxmlformats.org/officeDocument/2006/relationships/slideMaster" Target="../slideMasters/slideMaster4.xml" /><Relationship Id="rId19" Type="http://schemas.openxmlformats.org/officeDocument/2006/relationships/tags" Target="../tags/tag671.xml" /><Relationship Id="rId2" Type="http://schemas.openxmlformats.org/officeDocument/2006/relationships/tags" Target="../tags/tag654.xml" /><Relationship Id="rId20" Type="http://schemas.openxmlformats.org/officeDocument/2006/relationships/tags" Target="../tags/tag672.xml" /><Relationship Id="rId21" Type="http://schemas.openxmlformats.org/officeDocument/2006/relationships/tags" Target="../tags/tag673.xml" /><Relationship Id="rId22" Type="http://schemas.openxmlformats.org/officeDocument/2006/relationships/tags" Target="../tags/tag674.xml" /><Relationship Id="rId23" Type="http://schemas.openxmlformats.org/officeDocument/2006/relationships/tags" Target="../tags/tag675.xml" /><Relationship Id="rId24" Type="http://schemas.openxmlformats.org/officeDocument/2006/relationships/tags" Target="../tags/tag676.xml" /><Relationship Id="rId25" Type="http://schemas.openxmlformats.org/officeDocument/2006/relationships/tags" Target="../tags/tag677.xml" /><Relationship Id="rId26" Type="http://schemas.openxmlformats.org/officeDocument/2006/relationships/tags" Target="../tags/tag678.xml" /><Relationship Id="rId27" Type="http://schemas.openxmlformats.org/officeDocument/2006/relationships/tags" Target="../tags/tag679.xml" /><Relationship Id="rId28" Type="http://schemas.openxmlformats.org/officeDocument/2006/relationships/tags" Target="../tags/tag680.xml" /><Relationship Id="rId29" Type="http://schemas.openxmlformats.org/officeDocument/2006/relationships/tags" Target="../tags/tag681.xml" /><Relationship Id="rId3" Type="http://schemas.openxmlformats.org/officeDocument/2006/relationships/tags" Target="../tags/tag655.xml" /><Relationship Id="rId30" Type="http://schemas.openxmlformats.org/officeDocument/2006/relationships/tags" Target="../tags/tag682.xml" /><Relationship Id="rId31" Type="http://schemas.openxmlformats.org/officeDocument/2006/relationships/tags" Target="../tags/tag683.xml" /><Relationship Id="rId32" Type="http://schemas.openxmlformats.org/officeDocument/2006/relationships/tags" Target="../tags/tag684.xml" /><Relationship Id="rId33" Type="http://schemas.openxmlformats.org/officeDocument/2006/relationships/tags" Target="../tags/tag685.xml" /><Relationship Id="rId34" Type="http://schemas.openxmlformats.org/officeDocument/2006/relationships/tags" Target="../tags/tag686.xml" /><Relationship Id="rId35" Type="http://schemas.openxmlformats.org/officeDocument/2006/relationships/tags" Target="../tags/tag687.xml" /><Relationship Id="rId36" Type="http://schemas.openxmlformats.org/officeDocument/2006/relationships/tags" Target="../tags/tag688.xml" /><Relationship Id="rId37" Type="http://schemas.openxmlformats.org/officeDocument/2006/relationships/tags" Target="../tags/tag689.xml" /><Relationship Id="rId38" Type="http://schemas.openxmlformats.org/officeDocument/2006/relationships/tags" Target="../tags/tag690.xml" /><Relationship Id="rId39" Type="http://schemas.openxmlformats.org/officeDocument/2006/relationships/tags" Target="../tags/tag691.xml" /><Relationship Id="rId4" Type="http://schemas.openxmlformats.org/officeDocument/2006/relationships/tags" Target="../tags/tag656.xml" /><Relationship Id="rId40" Type="http://schemas.openxmlformats.org/officeDocument/2006/relationships/tags" Target="../tags/tag692.xml" /><Relationship Id="rId41" Type="http://schemas.openxmlformats.org/officeDocument/2006/relationships/tags" Target="../tags/tag693.xml" /><Relationship Id="rId42" Type="http://schemas.openxmlformats.org/officeDocument/2006/relationships/tags" Target="../tags/tag694.xml" /><Relationship Id="rId43" Type="http://schemas.openxmlformats.org/officeDocument/2006/relationships/tags" Target="../tags/tag695.xml" /><Relationship Id="rId44" Type="http://schemas.openxmlformats.org/officeDocument/2006/relationships/tags" Target="../tags/tag696.xml" /><Relationship Id="rId45" Type="http://schemas.openxmlformats.org/officeDocument/2006/relationships/tags" Target="../tags/tag697.xml" /><Relationship Id="rId46" Type="http://schemas.openxmlformats.org/officeDocument/2006/relationships/tags" Target="../tags/tag698.xml" /><Relationship Id="rId47" Type="http://schemas.openxmlformats.org/officeDocument/2006/relationships/tags" Target="../tags/tag699.xml" /><Relationship Id="rId48" Type="http://schemas.openxmlformats.org/officeDocument/2006/relationships/tags" Target="../tags/tag700.xml" /><Relationship Id="rId49" Type="http://schemas.openxmlformats.org/officeDocument/2006/relationships/tags" Target="../tags/tag701.xml" /><Relationship Id="rId5" Type="http://schemas.openxmlformats.org/officeDocument/2006/relationships/tags" Target="../tags/tag657.xml" /><Relationship Id="rId50" Type="http://schemas.openxmlformats.org/officeDocument/2006/relationships/tags" Target="../tags/tag702.xml" /><Relationship Id="rId51" Type="http://schemas.openxmlformats.org/officeDocument/2006/relationships/tags" Target="../tags/tag703.xml" /><Relationship Id="rId52" Type="http://schemas.openxmlformats.org/officeDocument/2006/relationships/tags" Target="../tags/tag704.xml" /><Relationship Id="rId53" Type="http://schemas.openxmlformats.org/officeDocument/2006/relationships/tags" Target="../tags/tag705.xml" /><Relationship Id="rId54" Type="http://schemas.openxmlformats.org/officeDocument/2006/relationships/tags" Target="../tags/tag706.xml" /><Relationship Id="rId55" Type="http://schemas.openxmlformats.org/officeDocument/2006/relationships/tags" Target="../tags/tag707.xml" /><Relationship Id="rId56" Type="http://schemas.openxmlformats.org/officeDocument/2006/relationships/tags" Target="../tags/tag708.xml" /><Relationship Id="rId57" Type="http://schemas.openxmlformats.org/officeDocument/2006/relationships/tags" Target="../tags/tag709.xml" /><Relationship Id="rId58" Type="http://schemas.openxmlformats.org/officeDocument/2006/relationships/tags" Target="../tags/tag710.xml" /><Relationship Id="rId59" Type="http://schemas.openxmlformats.org/officeDocument/2006/relationships/tags" Target="../tags/tag711.xml" /><Relationship Id="rId6" Type="http://schemas.openxmlformats.org/officeDocument/2006/relationships/tags" Target="../tags/tag658.xml" /><Relationship Id="rId60" Type="http://schemas.openxmlformats.org/officeDocument/2006/relationships/tags" Target="../tags/tag712.xml" /><Relationship Id="rId61" Type="http://schemas.openxmlformats.org/officeDocument/2006/relationships/tags" Target="../tags/tag713.xml" /><Relationship Id="rId62" Type="http://schemas.openxmlformats.org/officeDocument/2006/relationships/tags" Target="../tags/tag714.xml" /><Relationship Id="rId63" Type="http://schemas.openxmlformats.org/officeDocument/2006/relationships/tags" Target="../tags/tag715.xml" /><Relationship Id="rId64" Type="http://schemas.openxmlformats.org/officeDocument/2006/relationships/tags" Target="../tags/tag716.xml" /><Relationship Id="rId65" Type="http://schemas.openxmlformats.org/officeDocument/2006/relationships/tags" Target="../tags/tag717.xml" /><Relationship Id="rId66" Type="http://schemas.openxmlformats.org/officeDocument/2006/relationships/tags" Target="../tags/tag718.xml" /><Relationship Id="rId67" Type="http://schemas.openxmlformats.org/officeDocument/2006/relationships/tags" Target="../tags/tag719.xml" /><Relationship Id="rId68" Type="http://schemas.openxmlformats.org/officeDocument/2006/relationships/tags" Target="../tags/tag720.xml" /><Relationship Id="rId69" Type="http://schemas.openxmlformats.org/officeDocument/2006/relationships/tags" Target="../tags/tag721.xml" /><Relationship Id="rId7" Type="http://schemas.openxmlformats.org/officeDocument/2006/relationships/tags" Target="../tags/tag659.xml" /><Relationship Id="rId70" Type="http://schemas.openxmlformats.org/officeDocument/2006/relationships/tags" Target="../tags/tag722.xml" /><Relationship Id="rId71" Type="http://schemas.openxmlformats.org/officeDocument/2006/relationships/tags" Target="../tags/tag723.xml" /><Relationship Id="rId72" Type="http://schemas.openxmlformats.org/officeDocument/2006/relationships/tags" Target="../tags/tag724.xml" /><Relationship Id="rId73" Type="http://schemas.openxmlformats.org/officeDocument/2006/relationships/tags" Target="../tags/tag725.xml" /><Relationship Id="rId74" Type="http://schemas.openxmlformats.org/officeDocument/2006/relationships/tags" Target="../tags/tag726.xml" /><Relationship Id="rId75" Type="http://schemas.openxmlformats.org/officeDocument/2006/relationships/tags" Target="../tags/tag727.xml" /><Relationship Id="rId76" Type="http://schemas.openxmlformats.org/officeDocument/2006/relationships/tags" Target="../tags/tag728.xml" /><Relationship Id="rId77" Type="http://schemas.openxmlformats.org/officeDocument/2006/relationships/tags" Target="../tags/tag729.xml" /><Relationship Id="rId78" Type="http://schemas.openxmlformats.org/officeDocument/2006/relationships/tags" Target="../tags/tag730.xml" /><Relationship Id="rId79" Type="http://schemas.openxmlformats.org/officeDocument/2006/relationships/tags" Target="../tags/tag731.xml" /><Relationship Id="rId8" Type="http://schemas.openxmlformats.org/officeDocument/2006/relationships/tags" Target="../tags/tag660.xml" /><Relationship Id="rId80" Type="http://schemas.openxmlformats.org/officeDocument/2006/relationships/tags" Target="../tags/tag732.xml" /><Relationship Id="rId81" Type="http://schemas.openxmlformats.org/officeDocument/2006/relationships/tags" Target="../tags/tag733.xml" /><Relationship Id="rId82" Type="http://schemas.openxmlformats.org/officeDocument/2006/relationships/tags" Target="../tags/tag734.xml" /><Relationship Id="rId83" Type="http://schemas.openxmlformats.org/officeDocument/2006/relationships/tags" Target="../tags/tag735.xml" /><Relationship Id="rId84" Type="http://schemas.openxmlformats.org/officeDocument/2006/relationships/tags" Target="../tags/tag736.xml" /><Relationship Id="rId85" Type="http://schemas.openxmlformats.org/officeDocument/2006/relationships/tags" Target="../tags/tag737.xml" /><Relationship Id="rId86" Type="http://schemas.openxmlformats.org/officeDocument/2006/relationships/tags" Target="../tags/tag738.xml" /><Relationship Id="rId87" Type="http://schemas.openxmlformats.org/officeDocument/2006/relationships/tags" Target="../tags/tag739.xml" /><Relationship Id="rId88" Type="http://schemas.openxmlformats.org/officeDocument/2006/relationships/tags" Target="../tags/tag740.xml" /><Relationship Id="rId89" Type="http://schemas.openxmlformats.org/officeDocument/2006/relationships/tags" Target="../tags/tag741.xml" /><Relationship Id="rId9" Type="http://schemas.openxmlformats.org/officeDocument/2006/relationships/tags" Target="../tags/tag661.xml" /><Relationship Id="rId90" Type="http://schemas.openxmlformats.org/officeDocument/2006/relationships/tags" Target="../tags/tag742.xml" /><Relationship Id="rId91" Type="http://schemas.openxmlformats.org/officeDocument/2006/relationships/tags" Target="../tags/tag743.xml" /><Relationship Id="rId92" Type="http://schemas.openxmlformats.org/officeDocument/2006/relationships/tags" Target="../tags/tag744.xml" /><Relationship Id="rId93" Type="http://schemas.openxmlformats.org/officeDocument/2006/relationships/tags" Target="../tags/tag745.xml" /><Relationship Id="rId94" Type="http://schemas.openxmlformats.org/officeDocument/2006/relationships/tags" Target="../tags/tag746.xml" /><Relationship Id="rId95" Type="http://schemas.openxmlformats.org/officeDocument/2006/relationships/tags" Target="../tags/tag747.xml" /><Relationship Id="rId96" Type="http://schemas.openxmlformats.org/officeDocument/2006/relationships/tags" Target="../tags/tag748.xml" /><Relationship Id="rId97" Type="http://schemas.openxmlformats.org/officeDocument/2006/relationships/tags" Target="../tags/tag749.xml" /><Relationship Id="rId98" Type="http://schemas.openxmlformats.org/officeDocument/2006/relationships/tags" Target="../tags/tag750.xml" /><Relationship Id="rId99" Type="http://schemas.openxmlformats.org/officeDocument/2006/relationships/tags" Target="../tags/tag751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4.xml" /><Relationship Id="rId2" Type="http://schemas.openxmlformats.org/officeDocument/2006/relationships/tags" Target="../tags/tag835.xml" /><Relationship Id="rId3" Type="http://schemas.openxmlformats.org/officeDocument/2006/relationships/tags" Target="../tags/tag836.xml" /><Relationship Id="rId4" Type="http://schemas.openxmlformats.org/officeDocument/2006/relationships/tags" Target="../tags/tag837.xml" /><Relationship Id="rId5" Type="http://schemas.openxmlformats.org/officeDocument/2006/relationships/tags" Target="../tags/tag838.xml" /><Relationship Id="rId6" Type="http://schemas.openxmlformats.org/officeDocument/2006/relationships/tags" Target="../tags/tag839.xml" /><Relationship Id="rId7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0.xml" /><Relationship Id="rId2" Type="http://schemas.openxmlformats.org/officeDocument/2006/relationships/tags" Target="../tags/tag841.xml" /><Relationship Id="rId3" Type="http://schemas.openxmlformats.org/officeDocument/2006/relationships/tags" Target="../tags/tag842.xml" /><Relationship Id="rId4" Type="http://schemas.openxmlformats.org/officeDocument/2006/relationships/tags" Target="../tags/tag843.xml" /><Relationship Id="rId5" Type="http://schemas.openxmlformats.org/officeDocument/2006/relationships/tags" Target="../tags/tag844.xml" /><Relationship Id="rId6" Type="http://schemas.openxmlformats.org/officeDocument/2006/relationships/tags" Target="../tags/tag845.xml" /><Relationship Id="rId7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6.xml" /><Relationship Id="rId2" Type="http://schemas.openxmlformats.org/officeDocument/2006/relationships/tags" Target="../tags/tag847.xml" /><Relationship Id="rId3" Type="http://schemas.openxmlformats.org/officeDocument/2006/relationships/tags" Target="../tags/tag848.xml" /><Relationship Id="rId4" Type="http://schemas.openxmlformats.org/officeDocument/2006/relationships/tags" Target="../tags/tag849.xml" /><Relationship Id="rId5" Type="http://schemas.openxmlformats.org/officeDocument/2006/relationships/tags" Target="../tags/tag850.xml" /><Relationship Id="rId6" Type="http://schemas.openxmlformats.org/officeDocument/2006/relationships/tags" Target="../tags/tag851.xml" /><Relationship Id="rId7" Type="http://schemas.openxmlformats.org/officeDocument/2006/relationships/tags" Target="../tags/tag852.xml" /><Relationship Id="rId8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3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854.xml" /><Relationship Id="rId3" Type="http://schemas.openxmlformats.org/officeDocument/2006/relationships/tags" Target="../tags/tag855.xml" /><Relationship Id="rId4" Type="http://schemas.openxmlformats.org/officeDocument/2006/relationships/tags" Target="../tags/tag856.xml" /><Relationship Id="rId5" Type="http://schemas.openxmlformats.org/officeDocument/2006/relationships/tags" Target="../tags/tag857.xml" /><Relationship Id="rId6" Type="http://schemas.openxmlformats.org/officeDocument/2006/relationships/tags" Target="../tags/tag858.xml" /><Relationship Id="rId7" Type="http://schemas.openxmlformats.org/officeDocument/2006/relationships/tags" Target="../tags/tag859.xml" /><Relationship Id="rId8" Type="http://schemas.openxmlformats.org/officeDocument/2006/relationships/tags" Target="../tags/tag860.xml" /><Relationship Id="rId9" Type="http://schemas.openxmlformats.org/officeDocument/2006/relationships/tags" Target="../tags/tag861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62.xml" /><Relationship Id="rId2" Type="http://schemas.openxmlformats.org/officeDocument/2006/relationships/tags" Target="../tags/tag863.xml" /><Relationship Id="rId3" Type="http://schemas.openxmlformats.org/officeDocument/2006/relationships/tags" Target="../tags/tag864.xml" /><Relationship Id="rId4" Type="http://schemas.openxmlformats.org/officeDocument/2006/relationships/tags" Target="../tags/tag865.xml" /><Relationship Id="rId5" Type="http://schemas.openxmlformats.org/officeDocument/2006/relationships/tags" Target="../tags/tag866.xml" /><Relationship Id="rId6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67.xml" /><Relationship Id="rId2" Type="http://schemas.openxmlformats.org/officeDocument/2006/relationships/tags" Target="../tags/tag868.xml" /><Relationship Id="rId3" Type="http://schemas.openxmlformats.org/officeDocument/2006/relationships/tags" Target="../tags/tag869.xml" /><Relationship Id="rId4" Type="http://schemas.openxmlformats.org/officeDocument/2006/relationships/tags" Target="../tags/tag870.xml" /><Relationship Id="rId5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71.xml" /><Relationship Id="rId2" Type="http://schemas.openxmlformats.org/officeDocument/2006/relationships/tags" Target="../tags/tag872.xml" /><Relationship Id="rId3" Type="http://schemas.openxmlformats.org/officeDocument/2006/relationships/tags" Target="../tags/tag873.xml" /><Relationship Id="rId4" Type="http://schemas.openxmlformats.org/officeDocument/2006/relationships/tags" Target="../tags/tag874.xml" /><Relationship Id="rId5" Type="http://schemas.openxmlformats.org/officeDocument/2006/relationships/tags" Target="../tags/tag875.xml" /><Relationship Id="rId6" Type="http://schemas.openxmlformats.org/officeDocument/2006/relationships/tags" Target="../tags/tag876.xml" /><Relationship Id="rId7" Type="http://schemas.openxmlformats.org/officeDocument/2006/relationships/tags" Target="../tags/tag877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78.xml" /><Relationship Id="rId2" Type="http://schemas.openxmlformats.org/officeDocument/2006/relationships/tags" Target="../tags/tag879.xml" /><Relationship Id="rId3" Type="http://schemas.openxmlformats.org/officeDocument/2006/relationships/tags" Target="../tags/tag880.xml" /><Relationship Id="rId4" Type="http://schemas.openxmlformats.org/officeDocument/2006/relationships/tags" Target="../tags/tag881.xml" /><Relationship Id="rId5" Type="http://schemas.openxmlformats.org/officeDocument/2006/relationships/tags" Target="../tags/tag882.xml" /><Relationship Id="rId6" Type="http://schemas.openxmlformats.org/officeDocument/2006/relationships/tags" Target="../tags/tag883.xml" /><Relationship Id="rId7" Type="http://schemas.openxmlformats.org/officeDocument/2006/relationships/tags" Target="../tags/tag884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5.xml" /><Relationship Id="rId2" Type="http://schemas.openxmlformats.org/officeDocument/2006/relationships/tags" Target="../tags/tag886.xml" /><Relationship Id="rId3" Type="http://schemas.openxmlformats.org/officeDocument/2006/relationships/tags" Target="../tags/tag887.xml" /><Relationship Id="rId4" Type="http://schemas.openxmlformats.org/officeDocument/2006/relationships/tags" Target="../tags/tag888.xml" /><Relationship Id="rId5" Type="http://schemas.openxmlformats.org/officeDocument/2006/relationships/tags" Target="../tags/tag889.xml" /><Relationship Id="rId6" Type="http://schemas.openxmlformats.org/officeDocument/2006/relationships/tags" Target="../tags/tag890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1.xml" /><Relationship Id="rId2" Type="http://schemas.openxmlformats.org/officeDocument/2006/relationships/tags" Target="../tags/tag892.xml" /><Relationship Id="rId3" Type="http://schemas.openxmlformats.org/officeDocument/2006/relationships/tags" Target="../tags/tag893.xml" /><Relationship Id="rId4" Type="http://schemas.openxmlformats.org/officeDocument/2006/relationships/tags" Target="../tags/tag894.xml" /><Relationship Id="rId5" Type="http://schemas.openxmlformats.org/officeDocument/2006/relationships/tags" Target="../tags/tag895.xml" /><Relationship Id="rId6" Type="http://schemas.openxmlformats.org/officeDocument/2006/relationships/tags" Target="../tags/tag896.xml" /><Relationship Id="rId7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29D5D75-5716-4A2D-ADCC-85B3A43BA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D05A184-001C-4621-8908-1529A5940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13D4E51-4A54-432A-9F77-09340454D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84B7802-95A2-4B4F-9720-479D8BA8E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9EF0F6F1-BA4C-46A1-B5BC-1BD444A42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1AEBC4B2-E584-46BB-A857-9504D6910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82CE375A-1B7F-4CB5-A3F9-B6A6D85E5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84F45CE-5AA3-483E-A96D-E4C743227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059C0E8-282D-4D81-8A65-D81E6B25F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EED59E5-4696-4F83-BD4D-DBA07BE6A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544D413-B351-439F-AD51-235274CDF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4098" name="Group 2"/>
          <p:cNvGrpSpPr/>
          <p:nvPr>
            <p:custDataLst>
              <p:tags r:id="rId2"/>
            </p:custDataLst>
          </p:nvPr>
        </p:nvGrpSpPr>
        <p:grpSpPr>
          <a:xfrm>
            <a:off x="-1058703" y="1592942"/>
            <a:ext cx="10440446" cy="5443365"/>
            <a:chOff x="-17" y="25"/>
            <a:chExt cx="6579" cy="3429"/>
          </a:xfrm>
        </p:grpSpPr>
        <p:sp>
          <p:nvSpPr>
            <p:cNvPr id="4104" name="未知"/>
            <p:cNvSpPr/>
            <p:nvPr>
              <p:custDataLst>
                <p:tags r:id="rId3"/>
              </p:custDataLst>
            </p:nvPr>
          </p:nvSpPr>
          <p:spPr bwMode="auto">
            <a:xfrm>
              <a:off x="2767" y="773"/>
              <a:ext cx="3795" cy="2681"/>
            </a:xfrm>
            <a:custGeom>
              <a:gdLst>
                <a:gd name="T0" fmla="*/ 1523 w 3699"/>
                <a:gd name="T1" fmla="*/ 2611 h 2613"/>
                <a:gd name="T2" fmla="*/ 3698 w 3699"/>
                <a:gd name="T3" fmla="*/ 2612 h 2613"/>
                <a:gd name="T4" fmla="*/ 3698 w 3699"/>
                <a:gd name="T5" fmla="*/ 2228 h 2613"/>
                <a:gd name="T6" fmla="*/ 0 w 3699"/>
                <a:gd name="T7" fmla="*/ 0 h 2613"/>
                <a:gd name="T8" fmla="*/ 160 w 3699"/>
                <a:gd name="T9" fmla="*/ 118 h 2613"/>
                <a:gd name="T10" fmla="*/ 292 w 3699"/>
                <a:gd name="T11" fmla="*/ 219 h 2613"/>
                <a:gd name="T12" fmla="*/ 441 w 3699"/>
                <a:gd name="T13" fmla="*/ 347 h 2613"/>
                <a:gd name="T14" fmla="*/ 585 w 3699"/>
                <a:gd name="T15" fmla="*/ 482 h 2613"/>
                <a:gd name="T16" fmla="*/ 796 w 3699"/>
                <a:gd name="T17" fmla="*/ 711 h 2613"/>
                <a:gd name="T18" fmla="*/ 983 w 3699"/>
                <a:gd name="T19" fmla="*/ 955 h 2613"/>
                <a:gd name="T20" fmla="*/ 1119 w 3699"/>
                <a:gd name="T21" fmla="*/ 1168 h 2613"/>
                <a:gd name="T22" fmla="*/ 1238 w 3699"/>
                <a:gd name="T23" fmla="*/ 1388 h 2613"/>
                <a:gd name="T24" fmla="*/ 1331 w 3699"/>
                <a:gd name="T25" fmla="*/ 1608 h 2613"/>
                <a:gd name="T26" fmla="*/ 1400 w 3699"/>
                <a:gd name="T27" fmla="*/ 1809 h 2613"/>
                <a:gd name="T28" fmla="*/ 1447 w 3699"/>
                <a:gd name="T29" fmla="*/ 1979 h 2613"/>
                <a:gd name="T30" fmla="*/ 1490 w 3699"/>
                <a:gd name="T31" fmla="*/ 2190 h 2613"/>
                <a:gd name="T32" fmla="*/ 1511 w 3699"/>
                <a:gd name="T33" fmla="*/ 2374 h 2613"/>
                <a:gd name="T34" fmla="*/ 1523 w 3699"/>
                <a:gd name="T35" fmla="*/ 2611 h 26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699" h="2613">
                  <a:moveTo>
                    <a:pt x="1523" y="2611"/>
                  </a:moveTo>
                  <a:lnTo>
                    <a:pt x="3698" y="2612"/>
                  </a:lnTo>
                  <a:lnTo>
                    <a:pt x="3698" y="2228"/>
                  </a:lnTo>
                  <a:lnTo>
                    <a:pt x="0" y="0"/>
                  </a:lnTo>
                  <a:lnTo>
                    <a:pt x="160" y="118"/>
                  </a:lnTo>
                  <a:lnTo>
                    <a:pt x="292" y="219"/>
                  </a:lnTo>
                  <a:lnTo>
                    <a:pt x="441" y="347"/>
                  </a:lnTo>
                  <a:lnTo>
                    <a:pt x="585" y="482"/>
                  </a:lnTo>
                  <a:lnTo>
                    <a:pt x="796" y="711"/>
                  </a:lnTo>
                  <a:lnTo>
                    <a:pt x="983" y="955"/>
                  </a:lnTo>
                  <a:lnTo>
                    <a:pt x="1119" y="1168"/>
                  </a:lnTo>
                  <a:lnTo>
                    <a:pt x="1238" y="1388"/>
                  </a:lnTo>
                  <a:lnTo>
                    <a:pt x="1331" y="1608"/>
                  </a:lnTo>
                  <a:lnTo>
                    <a:pt x="1400" y="1809"/>
                  </a:lnTo>
                  <a:lnTo>
                    <a:pt x="1447" y="1979"/>
                  </a:lnTo>
                  <a:lnTo>
                    <a:pt x="1490" y="2190"/>
                  </a:lnTo>
                  <a:lnTo>
                    <a:pt x="1511" y="2374"/>
                  </a:lnTo>
                  <a:lnTo>
                    <a:pt x="1523" y="2611"/>
                  </a:lnTo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3817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62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宋体" pitchFamily="2" charset="-122"/>
                <a:cs typeface="+mn-cs"/>
              </a:endParaRPr>
            </a:p>
          </p:txBody>
        </p:sp>
        <p:sp>
          <p:nvSpPr>
            <p:cNvPr id="4105" name="Arc 4"/>
            <p:cNvSpPr/>
            <p:nvPr>
              <p:custDataLst>
                <p:tags r:id="rId4"/>
              </p:custDataLst>
            </p:nvPr>
          </p:nvSpPr>
          <p:spPr bwMode="auto">
            <a:xfrm>
              <a:off x="-17" y="25"/>
              <a:ext cx="4347" cy="3429"/>
            </a:xfrm>
            <a:custGeom>
              <a:cxnLst>
                <a:cxn ang="0">
                  <a:pos x="6" y="0"/>
                </a:cxn>
                <a:cxn ang="0">
                  <a:pos x="32" y="13"/>
                </a:cxn>
                <a:cxn ang="0">
                  <a:pos x="0" y="13"/>
                </a:cxn>
              </a:cxnLst>
              <a:rect l="l" t="t" r="r" b="b"/>
              <a:pathLst>
                <a:path w="21600" h="21231" fill="none">
                  <a:moveTo>
                    <a:pt x="3976" y="0"/>
                  </a:moveTo>
                  <a:cubicBezTo>
                    <a:pt x="14194" y="1914"/>
                    <a:pt x="21600" y="10835"/>
                    <a:pt x="21600" y="21231"/>
                  </a:cubicBezTo>
                </a:path>
                <a:path w="21600" h="21231" stroke="0">
                  <a:moveTo>
                    <a:pt x="3976" y="0"/>
                  </a:moveTo>
                  <a:cubicBezTo>
                    <a:pt x="14194" y="1914"/>
                    <a:pt x="21600" y="10835"/>
                    <a:pt x="21600" y="21231"/>
                  </a:cubicBezTo>
                  <a:lnTo>
                    <a:pt x="0" y="21231"/>
                  </a:lnTo>
                  <a:lnTo>
                    <a:pt x="3976" y="0"/>
                  </a:lnTo>
                  <a:close/>
                </a:path>
              </a:pathLst>
            </a:custGeom>
            <a:noFill/>
            <a:ln w="12700" cap="rnd" cmpd="sng">
              <a:solidFill>
                <a:schemeClr val="accent2"/>
              </a:solidFill>
              <a:round/>
            </a:ln>
            <a:effectLst/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53" name="Rectangle 5"/>
          <p:cNvSpPr>
            <a:spLocks noGrp="1" noChangeArrowheads="1"/>
          </p:cNvSpPr>
          <p:nvPr>
            <p:ph type="ctrTitle" sz="quarter"/>
            <p:custDataLst>
              <p:tags r:id="rId5"/>
            </p:custDataLst>
          </p:nvPr>
        </p:nvSpPr>
        <p:spPr>
          <a:xfrm>
            <a:off x="1327452" y="781812"/>
            <a:ext cx="7974481" cy="1172718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zh-CN" altLang="en-US" noProof="0" smtClean="0"/>
              <a:t>单击此处编辑母版标题样式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ubTitle" sz="quarter" idx="1"/>
            <p:custDataLst>
              <p:tags r:id="rId6"/>
            </p:custDataLst>
          </p:nvPr>
        </p:nvSpPr>
        <p:spPr>
          <a:xfrm>
            <a:off x="703631" y="3518153"/>
            <a:ext cx="6567220" cy="1798167"/>
          </a:xfrm>
        </p:spPr>
        <p:txBody>
          <a:bodyPr lIns="92075" tIns="46038" rIns="92075" bIns="46038"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zh-CN" altLang="en-US" noProof="0" smtClean="0"/>
              <a:t>单击此处编辑母版副标题样式</a:t>
            </a:r>
          </a:p>
        </p:txBody>
      </p:sp>
      <p:sp>
        <p:nvSpPr>
          <p:cNvPr id="4101" name="Rectangle 7"/>
          <p:cNvSpPr>
            <a:spLocks noGrp="1" noChangeArrowheads="1"/>
          </p:cNvSpPr>
          <p:nvPr>
            <p:ph type="dt" sz="quarter" idx="10"/>
            <p:custDataLst>
              <p:tags r:id="rId7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4102" name="Rectangle 8"/>
          <p:cNvSpPr>
            <a:spLocks noGrp="1" noChangeArrowheads="1"/>
          </p:cNvSpPr>
          <p:nvPr>
            <p:ph type="ftr" sz="quarter" idx="11"/>
            <p:custDataLst>
              <p:tags r:id="rId8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4103" name="Rectangle 9"/>
          <p:cNvSpPr>
            <a:spLocks noGrp="1" noChangeArrowheads="1"/>
          </p:cNvSpPr>
          <p:nvPr>
            <p:ph type="sldNum" sz="quarter" idx="12"/>
            <p:custDataLst>
              <p:tags r:id="rId9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04222AF9-916A-42DE-A6FE-9A82437C821E}" type="slidenum">
              <a:rPr lang="en-US" altLang="zh-CN" sz="1436"/>
              <a:pPr marL="0" lvl="0" indent="0" algn="r" eaLnBrk="1" hangingPunct="1"/>
              <a:t>‹#›</a:t>
            </a:fld>
            <a:endParaRPr lang="zh-CN" altLang="zh-CN" sz="1436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36"/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36"/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36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84BAECDA-5F93-4E14-B19B-CE140DB63FF1}" type="slidenum">
              <a:rPr lang="en-US" altLang="zh-CN" sz="1436"/>
              <a:pPr marL="0" lvl="0" indent="0" algn="r" eaLnBrk="1" hangingPunct="1"/>
              <a:t>‹#›</a:t>
            </a:fld>
            <a:endParaRPr lang="zh-CN" altLang="zh-CN" sz="1436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41093" y="4521479"/>
            <a:ext cx="7974481" cy="1397489"/>
          </a:xfrm>
        </p:spPr>
        <p:txBody>
          <a:bodyPr anchor="t"/>
          <a:lstStyle>
            <a:lvl1pPr algn="l">
              <a:defRPr sz="4104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741093" y="2982287"/>
            <a:ext cx="7974481" cy="1539192"/>
          </a:xfrm>
        </p:spPr>
        <p:txBody>
          <a:bodyPr anchor="b"/>
          <a:lstStyle>
            <a:lvl1pPr marL="0" indent="0">
              <a:buNone/>
              <a:defRPr sz="2052"/>
            </a:lvl1pPr>
            <a:lvl2pPr marL="469087" indent="0">
              <a:buNone/>
              <a:defRPr sz="1847"/>
            </a:lvl2pPr>
            <a:lvl3pPr marL="938174" indent="0">
              <a:buNone/>
              <a:defRPr sz="1642"/>
            </a:lvl3pPr>
            <a:lvl4pPr marL="1407261" indent="0">
              <a:buNone/>
              <a:defRPr sz="1436"/>
            </a:lvl4pPr>
            <a:lvl5pPr marL="1876349" indent="0">
              <a:buNone/>
              <a:defRPr sz="1436"/>
            </a:lvl5pPr>
            <a:lvl6pPr marL="2345436" indent="0">
              <a:buNone/>
              <a:defRPr sz="1436"/>
            </a:lvl6pPr>
            <a:lvl7pPr marL="2814523" indent="0">
              <a:buNone/>
              <a:defRPr sz="1436"/>
            </a:lvl7pPr>
            <a:lvl8pPr marL="3283610" indent="0">
              <a:buNone/>
              <a:defRPr sz="1436"/>
            </a:lvl8pPr>
            <a:lvl9pPr marL="3752697" indent="0">
              <a:buNone/>
              <a:defRPr sz="1436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36"/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36"/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36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84BAECDA-5F93-4E14-B19B-CE140DB63FF1}" type="slidenum">
              <a:rPr lang="en-US" altLang="zh-CN" sz="1436"/>
              <a:pPr marL="0" lvl="0" indent="0" algn="r" eaLnBrk="1" hangingPunct="1"/>
              <a:t>‹#›</a:t>
            </a:fld>
            <a:endParaRPr lang="zh-CN" altLang="zh-CN" sz="1436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703631" y="2032711"/>
            <a:ext cx="3909059" cy="4221785"/>
          </a:xfrm>
        </p:spPr>
        <p:txBody>
          <a:bodyPr/>
          <a:lstStyle>
            <a:lvl1pPr>
              <a:defRPr sz="2873"/>
            </a:lvl1pPr>
            <a:lvl2pPr>
              <a:defRPr sz="2462"/>
            </a:lvl2pPr>
            <a:lvl3pPr>
              <a:defRPr sz="2052"/>
            </a:lvl3pPr>
            <a:lvl4pPr>
              <a:defRPr sz="1847"/>
            </a:lvl4pPr>
            <a:lvl5pPr>
              <a:defRPr sz="1847"/>
            </a:lvl5pPr>
            <a:lvl6pPr>
              <a:defRPr sz="1847"/>
            </a:lvl6pPr>
            <a:lvl7pPr>
              <a:defRPr sz="1847"/>
            </a:lvl7pPr>
            <a:lvl8pPr>
              <a:defRPr sz="1847"/>
            </a:lvl8pPr>
            <a:lvl9pPr>
              <a:defRPr sz="1847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769053" y="2032711"/>
            <a:ext cx="3909059" cy="4221785"/>
          </a:xfrm>
        </p:spPr>
        <p:txBody>
          <a:bodyPr/>
          <a:lstStyle>
            <a:lvl1pPr>
              <a:defRPr sz="2873"/>
            </a:lvl1pPr>
            <a:lvl2pPr>
              <a:defRPr sz="2462"/>
            </a:lvl2pPr>
            <a:lvl3pPr>
              <a:defRPr sz="2052"/>
            </a:lvl3pPr>
            <a:lvl4pPr>
              <a:defRPr sz="1847"/>
            </a:lvl4pPr>
            <a:lvl5pPr>
              <a:defRPr sz="1847"/>
            </a:lvl5pPr>
            <a:lvl6pPr>
              <a:defRPr sz="1847"/>
            </a:lvl6pPr>
            <a:lvl7pPr>
              <a:defRPr sz="1847"/>
            </a:lvl7pPr>
            <a:lvl8pPr>
              <a:defRPr sz="1847"/>
            </a:lvl8pPr>
            <a:lvl9pPr>
              <a:defRPr sz="1847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36"/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36"/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36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84BAECDA-5F93-4E14-B19B-CE140DB63FF1}" type="slidenum">
              <a:rPr lang="en-US" altLang="zh-CN" sz="1436"/>
              <a:pPr marL="0" lvl="0" indent="0" algn="r" eaLnBrk="1" hangingPunct="1"/>
              <a:t>‹#›</a:t>
            </a:fld>
            <a:endParaRPr lang="zh-CN" altLang="zh-CN" sz="1436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9087" y="281779"/>
            <a:ext cx="8443569" cy="1172718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9087" y="1575025"/>
            <a:ext cx="4145232" cy="656396"/>
          </a:xfrm>
        </p:spPr>
        <p:txBody>
          <a:bodyPr anchor="b"/>
          <a:lstStyle>
            <a:lvl1pPr marL="0" indent="0">
              <a:buNone/>
              <a:defRPr sz="2462" b="1"/>
            </a:lvl1pPr>
            <a:lvl2pPr marL="469087" indent="0">
              <a:buNone/>
              <a:defRPr sz="2052" b="1"/>
            </a:lvl2pPr>
            <a:lvl3pPr marL="938174" indent="0">
              <a:buNone/>
              <a:defRPr sz="1847" b="1"/>
            </a:lvl3pPr>
            <a:lvl4pPr marL="1407261" indent="0">
              <a:buNone/>
              <a:defRPr sz="1642" b="1"/>
            </a:lvl4pPr>
            <a:lvl5pPr marL="1876349" indent="0">
              <a:buNone/>
              <a:defRPr sz="1642" b="1"/>
            </a:lvl5pPr>
            <a:lvl6pPr marL="2345436" indent="0">
              <a:buNone/>
              <a:defRPr sz="1642" b="1"/>
            </a:lvl6pPr>
            <a:lvl7pPr marL="2814523" indent="0">
              <a:buNone/>
              <a:defRPr sz="1642" b="1"/>
            </a:lvl7pPr>
            <a:lvl8pPr marL="3283610" indent="0">
              <a:buNone/>
              <a:defRPr sz="1642" b="1"/>
            </a:lvl8pPr>
            <a:lvl9pPr marL="3752697" indent="0">
              <a:buNone/>
              <a:defRPr sz="1642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69087" y="2231421"/>
            <a:ext cx="4145232" cy="4054021"/>
          </a:xfrm>
        </p:spPr>
        <p:txBody>
          <a:bodyPr/>
          <a:lstStyle>
            <a:lvl1pPr>
              <a:defRPr sz="2462"/>
            </a:lvl1pPr>
            <a:lvl2pPr>
              <a:defRPr sz="2052"/>
            </a:lvl2pPr>
            <a:lvl3pPr>
              <a:defRPr sz="1847"/>
            </a:lvl3pPr>
            <a:lvl4pPr>
              <a:defRPr sz="1642"/>
            </a:lvl4pPr>
            <a:lvl5pPr>
              <a:defRPr sz="1642"/>
            </a:lvl5pPr>
            <a:lvl6pPr>
              <a:defRPr sz="1642"/>
            </a:lvl6pPr>
            <a:lvl7pPr>
              <a:defRPr sz="1642"/>
            </a:lvl7pPr>
            <a:lvl8pPr>
              <a:defRPr sz="1642"/>
            </a:lvl8pPr>
            <a:lvl9pPr>
              <a:defRPr sz="1642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4765796" y="1575025"/>
            <a:ext cx="4146861" cy="656396"/>
          </a:xfrm>
        </p:spPr>
        <p:txBody>
          <a:bodyPr anchor="b"/>
          <a:lstStyle>
            <a:lvl1pPr marL="0" indent="0">
              <a:buNone/>
              <a:defRPr sz="2462" b="1"/>
            </a:lvl1pPr>
            <a:lvl2pPr marL="469087" indent="0">
              <a:buNone/>
              <a:defRPr sz="2052" b="1"/>
            </a:lvl2pPr>
            <a:lvl3pPr marL="938174" indent="0">
              <a:buNone/>
              <a:defRPr sz="1847" b="1"/>
            </a:lvl3pPr>
            <a:lvl4pPr marL="1407261" indent="0">
              <a:buNone/>
              <a:defRPr sz="1642" b="1"/>
            </a:lvl4pPr>
            <a:lvl5pPr marL="1876349" indent="0">
              <a:buNone/>
              <a:defRPr sz="1642" b="1"/>
            </a:lvl5pPr>
            <a:lvl6pPr marL="2345436" indent="0">
              <a:buNone/>
              <a:defRPr sz="1642" b="1"/>
            </a:lvl6pPr>
            <a:lvl7pPr marL="2814523" indent="0">
              <a:buNone/>
              <a:defRPr sz="1642" b="1"/>
            </a:lvl7pPr>
            <a:lvl8pPr marL="3283610" indent="0">
              <a:buNone/>
              <a:defRPr sz="1642" b="1"/>
            </a:lvl8pPr>
            <a:lvl9pPr marL="3752697" indent="0">
              <a:buNone/>
              <a:defRPr sz="1642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4765796" y="2231421"/>
            <a:ext cx="4146861" cy="4054021"/>
          </a:xfrm>
        </p:spPr>
        <p:txBody>
          <a:bodyPr/>
          <a:lstStyle>
            <a:lvl1pPr>
              <a:defRPr sz="2462"/>
            </a:lvl1pPr>
            <a:lvl2pPr>
              <a:defRPr sz="2052"/>
            </a:lvl2pPr>
            <a:lvl3pPr>
              <a:defRPr sz="1847"/>
            </a:lvl3pPr>
            <a:lvl4pPr>
              <a:defRPr sz="1642"/>
            </a:lvl4pPr>
            <a:lvl5pPr>
              <a:defRPr sz="1642"/>
            </a:lvl5pPr>
            <a:lvl6pPr>
              <a:defRPr sz="1642"/>
            </a:lvl6pPr>
            <a:lvl7pPr>
              <a:defRPr sz="1642"/>
            </a:lvl7pPr>
            <a:lvl8pPr>
              <a:defRPr sz="1642"/>
            </a:lvl8pPr>
            <a:lvl9pPr>
              <a:defRPr sz="1642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half" idx="10"/>
            <p:custDataLst>
              <p:tags r:id="rId7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36"/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  <p:custDataLst>
              <p:tags r:id="rId8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36"/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  <p:custDataLst>
              <p:tags r:id="rId9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36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84BAECDA-5F93-4E14-B19B-CE140DB63FF1}" type="slidenum">
              <a:rPr lang="en-US" altLang="zh-CN" sz="1436"/>
              <a:pPr marL="0" lvl="0" indent="0" algn="r" eaLnBrk="1" hangingPunct="1"/>
              <a:t>‹#›</a:t>
            </a:fld>
            <a:endParaRPr lang="zh-CN" altLang="zh-CN" sz="1436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sz="half" idx="10"/>
            <p:custDataLst>
              <p:tags r:id="rId3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36"/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sz="quarter" idx="11"/>
            <p:custDataLst>
              <p:tags r:id="rId4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36"/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sz="quarter" idx="12"/>
            <p:custDataLst>
              <p:tags r:id="rId5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36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84BAECDA-5F93-4E14-B19B-CE140DB63FF1}" type="slidenum">
              <a:rPr lang="en-US" altLang="zh-CN" sz="1436"/>
              <a:pPr marL="0" lvl="0" indent="0" algn="r" eaLnBrk="1" hangingPunct="1"/>
              <a:t>‹#›</a:t>
            </a:fld>
            <a:endParaRPr lang="zh-CN" altLang="zh-CN" sz="1436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sz="half" idx="10"/>
            <p:custDataLst>
              <p:tags r:id="rId2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36"/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sz="quarter" idx="11"/>
            <p:custDataLst>
              <p:tags r:id="rId3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36"/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sz="quarter" idx="12"/>
            <p:custDataLst>
              <p:tags r:id="rId4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36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84BAECDA-5F93-4E14-B19B-CE140DB63FF1}" type="slidenum">
              <a:rPr lang="en-US" altLang="zh-CN" sz="1436"/>
              <a:pPr marL="0" lvl="0" indent="0" algn="r" eaLnBrk="1" hangingPunct="1"/>
              <a:t>‹#›</a:t>
            </a:fld>
            <a:endParaRPr lang="zh-CN" altLang="zh-CN" sz="1436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9087" y="280149"/>
            <a:ext cx="3086529" cy="1192263"/>
          </a:xfrm>
        </p:spPr>
        <p:txBody>
          <a:bodyPr anchor="b"/>
          <a:lstStyle>
            <a:lvl1pPr algn="l">
              <a:defRPr sz="2052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668001" y="280149"/>
            <a:ext cx="5244655" cy="6005293"/>
          </a:xfrm>
        </p:spPr>
        <p:txBody>
          <a:bodyPr/>
          <a:lstStyle>
            <a:lvl1pPr>
              <a:defRPr sz="3283"/>
            </a:lvl1pPr>
            <a:lvl2pPr>
              <a:defRPr sz="2873"/>
            </a:lvl2pPr>
            <a:lvl3pPr>
              <a:defRPr sz="2462"/>
            </a:lvl3pPr>
            <a:lvl4pPr>
              <a:defRPr sz="2052"/>
            </a:lvl4pPr>
            <a:lvl5pPr>
              <a:defRPr sz="2052"/>
            </a:lvl5pPr>
            <a:lvl6pPr>
              <a:defRPr sz="2052"/>
            </a:lvl6pPr>
            <a:lvl7pPr>
              <a:defRPr sz="2052"/>
            </a:lvl7pPr>
            <a:lvl8pPr>
              <a:defRPr sz="2052"/>
            </a:lvl8pPr>
            <a:lvl9pPr>
              <a:defRPr sz="2052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469087" y="1472412"/>
            <a:ext cx="3086529" cy="4813030"/>
          </a:xfrm>
        </p:spPr>
        <p:txBody>
          <a:bodyPr/>
          <a:lstStyle>
            <a:lvl1pPr marL="0" indent="0">
              <a:buNone/>
              <a:defRPr sz="1436"/>
            </a:lvl1pPr>
            <a:lvl2pPr marL="469087" indent="0">
              <a:buNone/>
              <a:defRPr sz="1231"/>
            </a:lvl2pPr>
            <a:lvl3pPr marL="938174" indent="0">
              <a:buNone/>
              <a:defRPr sz="1026"/>
            </a:lvl3pPr>
            <a:lvl4pPr marL="1407261" indent="0">
              <a:buNone/>
              <a:defRPr sz="923"/>
            </a:lvl4pPr>
            <a:lvl5pPr marL="1876349" indent="0">
              <a:buNone/>
              <a:defRPr sz="923"/>
            </a:lvl5pPr>
            <a:lvl6pPr marL="2345436" indent="0">
              <a:buNone/>
              <a:defRPr sz="923"/>
            </a:lvl6pPr>
            <a:lvl7pPr marL="2814523" indent="0">
              <a:buNone/>
              <a:defRPr sz="923"/>
            </a:lvl7pPr>
            <a:lvl8pPr marL="3283610" indent="0">
              <a:buNone/>
              <a:defRPr sz="923"/>
            </a:lvl8pPr>
            <a:lvl9pPr marL="3752697" indent="0">
              <a:buNone/>
              <a:defRPr sz="923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36"/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36"/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36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84BAECDA-5F93-4E14-B19B-CE140DB63FF1}" type="slidenum">
              <a:rPr lang="en-US" altLang="zh-CN" sz="1436"/>
              <a:pPr marL="0" lvl="0" indent="0" algn="r" eaLnBrk="1" hangingPunct="1"/>
              <a:t>‹#›</a:t>
            </a:fld>
            <a:endParaRPr lang="zh-CN" altLang="zh-CN" sz="1436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838888" y="4925415"/>
            <a:ext cx="5629046" cy="581473"/>
          </a:xfrm>
        </p:spPr>
        <p:txBody>
          <a:bodyPr anchor="b"/>
          <a:lstStyle>
            <a:lvl1pPr algn="l">
              <a:defRPr sz="2052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1838888" y="628707"/>
            <a:ext cx="5629046" cy="422178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83"/>
            </a:lvl1pPr>
            <a:lvl2pPr marL="469087" indent="0">
              <a:buNone/>
              <a:defRPr sz="2873"/>
            </a:lvl2pPr>
            <a:lvl3pPr marL="938174" indent="0">
              <a:buNone/>
              <a:defRPr sz="2462"/>
            </a:lvl3pPr>
            <a:lvl4pPr marL="1407261" indent="0">
              <a:buNone/>
              <a:defRPr sz="2052"/>
            </a:lvl4pPr>
            <a:lvl5pPr marL="1876349" indent="0">
              <a:buNone/>
              <a:defRPr sz="2052"/>
            </a:lvl5pPr>
            <a:lvl6pPr marL="2345436" indent="0">
              <a:buNone/>
              <a:defRPr sz="2052"/>
            </a:lvl6pPr>
            <a:lvl7pPr marL="2814523" indent="0">
              <a:buNone/>
              <a:defRPr sz="2052"/>
            </a:lvl7pPr>
            <a:lvl8pPr marL="3283610" indent="0">
              <a:buNone/>
              <a:defRPr sz="2052"/>
            </a:lvl8pPr>
            <a:lvl9pPr marL="3752697" indent="0">
              <a:buNone/>
              <a:defRPr sz="2052"/>
            </a:lvl9pPr>
          </a:lstStyle>
          <a:p>
            <a:pPr marL="0" marR="0" lvl="0" indent="0" algn="l" defTabSz="938174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None/>
              <a:defRPr/>
            </a:pPr>
            <a:endParaRPr kumimoji="0" lang="zh-CN" altLang="en-US" sz="3283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1838888" y="5506888"/>
            <a:ext cx="5629046" cy="825788"/>
          </a:xfrm>
        </p:spPr>
        <p:txBody>
          <a:bodyPr/>
          <a:lstStyle>
            <a:lvl1pPr marL="0" indent="0">
              <a:buNone/>
              <a:defRPr sz="1436"/>
            </a:lvl1pPr>
            <a:lvl2pPr marL="469087" indent="0">
              <a:buNone/>
              <a:defRPr sz="1231"/>
            </a:lvl2pPr>
            <a:lvl3pPr marL="938174" indent="0">
              <a:buNone/>
              <a:defRPr sz="1026"/>
            </a:lvl3pPr>
            <a:lvl4pPr marL="1407261" indent="0">
              <a:buNone/>
              <a:defRPr sz="923"/>
            </a:lvl4pPr>
            <a:lvl5pPr marL="1876349" indent="0">
              <a:buNone/>
              <a:defRPr sz="923"/>
            </a:lvl5pPr>
            <a:lvl6pPr marL="2345436" indent="0">
              <a:buNone/>
              <a:defRPr sz="923"/>
            </a:lvl6pPr>
            <a:lvl7pPr marL="2814523" indent="0">
              <a:buNone/>
              <a:defRPr sz="923"/>
            </a:lvl7pPr>
            <a:lvl8pPr marL="3283610" indent="0">
              <a:buNone/>
              <a:defRPr sz="923"/>
            </a:lvl8pPr>
            <a:lvl9pPr marL="3752697" indent="0">
              <a:buNone/>
              <a:defRPr sz="923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36"/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36"/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36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84BAECDA-5F93-4E14-B19B-CE140DB63FF1}" type="slidenum">
              <a:rPr lang="en-US" altLang="zh-CN" sz="1436"/>
              <a:pPr marL="0" lvl="0" indent="0" algn="r" eaLnBrk="1" hangingPunct="1"/>
              <a:t>‹#›</a:t>
            </a:fld>
            <a:endParaRPr lang="zh-CN" altLang="zh-CN" sz="1436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36"/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36"/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36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84BAECDA-5F93-4E14-B19B-CE140DB63FF1}" type="slidenum">
              <a:rPr lang="en-US" altLang="zh-CN" sz="1436"/>
              <a:pPr marL="0" lvl="0" indent="0" algn="r" eaLnBrk="1" hangingPunct="1"/>
              <a:t>‹#›</a:t>
            </a:fld>
            <a:endParaRPr lang="zh-CN" altLang="zh-CN" sz="1436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6684492" y="625449"/>
            <a:ext cx="1993620" cy="5629046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703631" y="625449"/>
            <a:ext cx="5824499" cy="5629046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36"/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36"/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36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84BAECDA-5F93-4E14-B19B-CE140DB63FF1}" type="slidenum">
              <a:rPr lang="en-US" altLang="zh-CN" sz="1436"/>
              <a:pPr marL="0" lvl="0" indent="0" algn="r" eaLnBrk="1" hangingPunct="1"/>
              <a:t>‹#›</a:t>
            </a:fld>
            <a:endParaRPr lang="zh-CN" altLang="zh-CN" sz="1436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5122" name="未知"/>
          <p:cNvSpPr/>
          <p:nvPr>
            <p:custDataLst>
              <p:tags r:id="rId2"/>
            </p:custDataLst>
          </p:nvPr>
        </p:nvSpPr>
        <p:spPr bwMode="auto">
          <a:xfrm>
            <a:off x="4884695" y="21175"/>
            <a:ext cx="4554055" cy="4143603"/>
          </a:xfrm>
          <a:custGeom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l" t="t" r="r" b="b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 w="9525">
            <a:noFill/>
            <a:round/>
          </a:ln>
        </p:spPr>
        <p:txBody>
          <a:bodyPr/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123" name="Group 3"/>
          <p:cNvGrpSpPr/>
          <p:nvPr>
            <p:custDataLst>
              <p:tags r:id="rId3"/>
            </p:custDataLst>
          </p:nvPr>
        </p:nvGrpSpPr>
        <p:grpSpPr>
          <a:xfrm>
            <a:off x="4690872" y="29318"/>
            <a:ext cx="4879810" cy="4451443"/>
            <a:chOff x="74" y="0"/>
            <a:chExt cx="3035" cy="2769"/>
          </a:xfrm>
        </p:grpSpPr>
        <p:sp>
          <p:nvSpPr>
            <p:cNvPr id="5289" name="未知"/>
            <p:cNvSpPr/>
            <p:nvPr>
              <p:custDataLst>
                <p:tags r:id="rId4"/>
              </p:custDataLst>
            </p:nvPr>
          </p:nvSpPr>
          <p:spPr bwMode="auto">
            <a:xfrm>
              <a:off x="220" y="0"/>
              <a:ext cx="503" cy="192"/>
            </a:xfrm>
            <a:custGeom>
              <a:cxnLst>
                <a:cxn ang="0">
                  <a:pos x="46292" y="16269"/>
                </a:cxn>
                <a:cxn ang="0">
                  <a:pos x="59305" y="13029"/>
                </a:cxn>
                <a:cxn ang="0">
                  <a:pos x="59942" y="11114"/>
                </a:cxn>
                <a:cxn ang="0">
                  <a:pos x="57365" y="0"/>
                </a:cxn>
                <a:cxn ang="0">
                  <a:pos x="16231" y="0"/>
                </a:cxn>
                <a:cxn ang="0">
                  <a:pos x="6582" y="14328"/>
                </a:cxn>
                <a:cxn ang="0">
                  <a:pos x="46292" y="16269"/>
                </a:cxn>
              </a:cxnLst>
              <a:rect l="l" t="t" r="r" b="b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90" name="未知"/>
            <p:cNvSpPr>
              <a:spLocks noEditPoints="1"/>
            </p:cNvSpPr>
            <p:nvPr>
              <p:custDataLst>
                <p:tags r:id="rId5"/>
              </p:custDataLst>
            </p:nvPr>
          </p:nvSpPr>
          <p:spPr bwMode="auto">
            <a:xfrm>
              <a:off x="74" y="0"/>
              <a:ext cx="3035" cy="2769"/>
            </a:xfrm>
            <a:custGeom>
              <a:cxnLst>
                <a:cxn ang="0">
                  <a:pos x="329410" y="637"/>
                </a:cxn>
                <a:cxn ang="0">
                  <a:pos x="102650" y="0"/>
                </a:cxn>
                <a:cxn ang="0">
                  <a:pos x="147116" y="13692"/>
                </a:cxn>
                <a:cxn ang="0">
                  <a:pos x="113774" y="25443"/>
                </a:cxn>
                <a:cxn ang="0">
                  <a:pos x="135355" y="46343"/>
                </a:cxn>
                <a:cxn ang="0">
                  <a:pos x="48349" y="39110"/>
                </a:cxn>
                <a:cxn ang="0">
                  <a:pos x="16924" y="41051"/>
                </a:cxn>
                <a:cxn ang="0">
                  <a:pos x="130061" y="317769"/>
                </a:cxn>
                <a:cxn ang="0">
                  <a:pos x="94115" y="222607"/>
                </a:cxn>
                <a:cxn ang="0">
                  <a:pos x="68646" y="245321"/>
                </a:cxn>
                <a:cxn ang="0">
                  <a:pos x="61410" y="283921"/>
                </a:cxn>
                <a:cxn ang="0">
                  <a:pos x="81049" y="172898"/>
                </a:cxn>
                <a:cxn ang="0">
                  <a:pos x="100071" y="148753"/>
                </a:cxn>
                <a:cxn ang="0">
                  <a:pos x="136660" y="154682"/>
                </a:cxn>
                <a:cxn ang="0">
                  <a:pos x="122952" y="199746"/>
                </a:cxn>
                <a:cxn ang="0">
                  <a:pos x="125535" y="257709"/>
                </a:cxn>
                <a:cxn ang="0">
                  <a:pos x="336646" y="315187"/>
                </a:cxn>
                <a:cxn ang="0">
                  <a:pos x="296837" y="278629"/>
                </a:cxn>
                <a:cxn ang="0">
                  <a:pos x="277814" y="225190"/>
                </a:cxn>
                <a:cxn ang="0">
                  <a:pos x="258817" y="176244"/>
                </a:cxn>
                <a:cxn ang="0">
                  <a:pos x="300695" y="167070"/>
                </a:cxn>
                <a:cxn ang="0">
                  <a:pos x="266053" y="145508"/>
                </a:cxn>
                <a:cxn ang="0">
                  <a:pos x="286992" y="147449"/>
                </a:cxn>
                <a:cxn ang="0">
                  <a:pos x="286355" y="136340"/>
                </a:cxn>
                <a:cxn ang="0">
                  <a:pos x="245752" y="137644"/>
                </a:cxn>
                <a:cxn ang="0">
                  <a:pos x="233353" y="223886"/>
                </a:cxn>
                <a:cxn ang="0">
                  <a:pos x="226886" y="150032"/>
                </a:cxn>
                <a:cxn ang="0">
                  <a:pos x="216399" y="118791"/>
                </a:cxn>
                <a:cxn ang="0">
                  <a:pos x="226886" y="88698"/>
                </a:cxn>
                <a:cxn ang="0">
                  <a:pos x="221592" y="64554"/>
                </a:cxn>
                <a:cxn ang="0">
                  <a:pos x="216399" y="40414"/>
                </a:cxn>
                <a:cxn ang="0">
                  <a:pos x="241226" y="67263"/>
                </a:cxn>
                <a:cxn ang="0">
                  <a:pos x="271216" y="30730"/>
                </a:cxn>
                <a:cxn ang="0">
                  <a:pos x="267358" y="61976"/>
                </a:cxn>
                <a:cxn ang="0">
                  <a:pos x="262165" y="84837"/>
                </a:cxn>
                <a:cxn ang="0">
                  <a:pos x="262165" y="118149"/>
                </a:cxn>
                <a:cxn ang="0">
                  <a:pos x="364694" y="118149"/>
                </a:cxn>
                <a:cxn ang="0">
                  <a:pos x="362110" y="49583"/>
                </a:cxn>
                <a:cxn ang="0">
                  <a:pos x="162761" y="45064"/>
                </a:cxn>
                <a:cxn ang="0">
                  <a:pos x="191603" y="60697"/>
                </a:cxn>
                <a:cxn ang="0">
                  <a:pos x="111833" y="127323"/>
                </a:cxn>
                <a:cxn ang="0">
                  <a:pos x="45128" y="63917"/>
                </a:cxn>
                <a:cxn ang="0">
                  <a:pos x="124873" y="69204"/>
                </a:cxn>
                <a:cxn ang="0">
                  <a:pos x="143764" y="68567"/>
                </a:cxn>
                <a:cxn ang="0">
                  <a:pos x="197407" y="79014"/>
                </a:cxn>
                <a:cxn ang="0">
                  <a:pos x="180478" y="167070"/>
                </a:cxn>
                <a:cxn ang="0">
                  <a:pos x="169997" y="89360"/>
                </a:cxn>
                <a:cxn ang="0">
                  <a:pos x="111833" y="127323"/>
                </a:cxn>
                <a:cxn ang="0">
                  <a:pos x="145837" y="146812"/>
                </a:cxn>
                <a:cxn ang="0">
                  <a:pos x="161456" y="103153"/>
                </a:cxn>
                <a:cxn ang="0">
                  <a:pos x="213052" y="190573"/>
                </a:cxn>
                <a:cxn ang="0">
                  <a:pos x="140518" y="209425"/>
                </a:cxn>
                <a:cxn ang="0">
                  <a:pos x="201933" y="180762"/>
                </a:cxn>
                <a:cxn ang="0">
                  <a:pos x="207889" y="86752"/>
                </a:cxn>
                <a:cxn ang="0">
                  <a:pos x="204643" y="139049"/>
                </a:cxn>
                <a:cxn ang="0">
                  <a:pos x="195461" y="94010"/>
                </a:cxn>
                <a:cxn ang="0">
                  <a:pos x="331478" y="116845"/>
                </a:cxn>
                <a:cxn ang="0">
                  <a:pos x="301337" y="105736"/>
                </a:cxn>
              </a:cxnLst>
              <a:rect l="l" t="t" r="r" b="b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91" name="未知"/>
            <p:cNvSpPr/>
            <p:nvPr>
              <p:custDataLst>
                <p:tags r:id="rId6"/>
              </p:custDataLst>
            </p:nvPr>
          </p:nvSpPr>
          <p:spPr bwMode="auto">
            <a:xfrm>
              <a:off x="795" y="1302"/>
              <a:ext cx="244" cy="290"/>
            </a:xfrm>
            <a:custGeom>
              <a:cxnLst>
                <a:cxn ang="0">
                  <a:pos x="26362" y="9809"/>
                </a:cxn>
                <a:cxn ang="0">
                  <a:pos x="17794" y="36522"/>
                </a:cxn>
                <a:cxn ang="0">
                  <a:pos x="26362" y="9809"/>
                </a:cxn>
              </a:cxnLst>
              <a:rect l="l" t="t" r="r" b="b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92" name="未知"/>
            <p:cNvSpPr/>
            <p:nvPr>
              <p:custDataLst>
                <p:tags r:id="rId7"/>
              </p:custDataLst>
            </p:nvPr>
          </p:nvSpPr>
          <p:spPr bwMode="auto">
            <a:xfrm>
              <a:off x="572" y="1421"/>
              <a:ext cx="213" cy="389"/>
            </a:xfrm>
            <a:custGeom>
              <a:cxnLst>
                <a:cxn ang="0">
                  <a:pos x="12536" y="17545"/>
                </a:cxn>
                <a:cxn ang="0">
                  <a:pos x="7955" y="45045"/>
                </a:cxn>
                <a:cxn ang="0">
                  <a:pos x="26507" y="29289"/>
                </a:cxn>
                <a:cxn ang="0">
                  <a:pos x="24554" y="15605"/>
                </a:cxn>
                <a:cxn ang="0">
                  <a:pos x="12536" y="17545"/>
                </a:cxn>
              </a:cxnLst>
              <a:rect l="l" t="t" r="r" b="b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93" name="未知"/>
            <p:cNvSpPr/>
            <p:nvPr>
              <p:custDataLst>
                <p:tags r:id="rId8"/>
              </p:custDataLst>
            </p:nvPr>
          </p:nvSpPr>
          <p:spPr bwMode="auto">
            <a:xfrm>
              <a:off x="437" y="644"/>
              <a:ext cx="701" cy="326"/>
            </a:xfrm>
            <a:custGeom>
              <a:cxnLst>
                <a:cxn ang="0">
                  <a:pos x="73435" y="2574"/>
                </a:cxn>
                <a:cxn ang="0">
                  <a:pos x="15663" y="2574"/>
                </a:cxn>
                <a:cxn ang="0">
                  <a:pos x="1305" y="16203"/>
                </a:cxn>
                <a:cxn ang="0">
                  <a:pos x="39366" y="37680"/>
                </a:cxn>
                <a:cxn ang="0">
                  <a:pos x="62942" y="35111"/>
                </a:cxn>
                <a:cxn ang="0">
                  <a:pos x="74073" y="34470"/>
                </a:cxn>
                <a:cxn ang="0">
                  <a:pos x="73435" y="2574"/>
                </a:cxn>
              </a:cxnLst>
              <a:rect l="l" t="t" r="r" b="b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94" name="未知"/>
            <p:cNvSpPr/>
            <p:nvPr>
              <p:custDataLst>
                <p:tags r:id="rId9"/>
              </p:custDataLst>
            </p:nvPr>
          </p:nvSpPr>
          <p:spPr bwMode="auto">
            <a:xfrm>
              <a:off x="1231" y="1567"/>
              <a:ext cx="503" cy="528"/>
            </a:xfrm>
            <a:custGeom>
              <a:cxnLst>
                <a:cxn ang="0">
                  <a:pos x="43559" y="3211"/>
                </a:cxn>
                <a:cxn ang="0">
                  <a:pos x="20236" y="3211"/>
                </a:cxn>
                <a:cxn ang="0">
                  <a:pos x="7860" y="37065"/>
                </a:cxn>
                <a:cxn ang="0">
                  <a:pos x="51445" y="40276"/>
                </a:cxn>
                <a:cxn ang="0">
                  <a:pos x="43559" y="3211"/>
                </a:cxn>
              </a:cxnLst>
              <a:rect l="l" t="t" r="r" b="b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95" name="未知"/>
            <p:cNvSpPr/>
            <p:nvPr>
              <p:custDataLst>
                <p:tags r:id="rId10"/>
              </p:custDataLst>
            </p:nvPr>
          </p:nvSpPr>
          <p:spPr bwMode="auto">
            <a:xfrm>
              <a:off x="2388" y="1033"/>
              <a:ext cx="514" cy="98"/>
            </a:xfrm>
            <a:custGeom>
              <a:cxnLst>
                <a:cxn ang="0">
                  <a:pos x="9858" y="0"/>
                </a:cxn>
                <a:cxn ang="0">
                  <a:pos x="26173" y="9802"/>
                </a:cxn>
                <a:cxn ang="0">
                  <a:pos x="9858" y="0"/>
                </a:cxn>
              </a:cxnLst>
              <a:rect l="l" t="t" r="r" b="b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96" name="未知"/>
            <p:cNvSpPr/>
            <p:nvPr>
              <p:custDataLst>
                <p:tags r:id="rId11"/>
              </p:custDataLst>
            </p:nvPr>
          </p:nvSpPr>
          <p:spPr bwMode="auto">
            <a:xfrm>
              <a:off x="2559" y="1012"/>
              <a:ext cx="395" cy="243"/>
            </a:xfrm>
            <a:custGeom>
              <a:cxnLst>
                <a:cxn ang="0">
                  <a:pos x="13779" y="23977"/>
                </a:cxn>
                <a:cxn ang="0">
                  <a:pos x="46139" y="11033"/>
                </a:cxn>
                <a:cxn ang="0">
                  <a:pos x="31590" y="1931"/>
                </a:cxn>
                <a:cxn ang="0">
                  <a:pos x="12472" y="20649"/>
                </a:cxn>
                <a:cxn ang="0">
                  <a:pos x="13779" y="23977"/>
                </a:cxn>
              </a:cxnLst>
              <a:rect l="l" t="t" r="r" b="b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97" name="未知"/>
            <p:cNvSpPr/>
            <p:nvPr>
              <p:custDataLst>
                <p:tags r:id="rId12"/>
              </p:custDataLst>
            </p:nvPr>
          </p:nvSpPr>
          <p:spPr bwMode="auto">
            <a:xfrm>
              <a:off x="2544" y="1214"/>
              <a:ext cx="426" cy="192"/>
            </a:xfrm>
            <a:custGeom>
              <a:cxnLst>
                <a:cxn ang="0">
                  <a:pos x="47178" y="3882"/>
                </a:cxn>
                <a:cxn ang="0">
                  <a:pos x="15674" y="11114"/>
                </a:cxn>
                <a:cxn ang="0">
                  <a:pos x="11144" y="16911"/>
                </a:cxn>
                <a:cxn ang="0">
                  <a:pos x="49896" y="14970"/>
                </a:cxn>
                <a:cxn ang="0">
                  <a:pos x="53788" y="13029"/>
                </a:cxn>
                <a:cxn ang="0">
                  <a:pos x="53788" y="0"/>
                </a:cxn>
                <a:cxn ang="0">
                  <a:pos x="47178" y="3882"/>
                </a:cxn>
              </a:cxnLst>
              <a:rect l="l" t="t" r="r" b="b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98" name="未知"/>
            <p:cNvSpPr/>
            <p:nvPr>
              <p:custDataLst>
                <p:tags r:id="rId13"/>
              </p:custDataLst>
            </p:nvPr>
          </p:nvSpPr>
          <p:spPr bwMode="auto">
            <a:xfrm>
              <a:off x="2211" y="1396"/>
              <a:ext cx="716" cy="171"/>
            </a:xfrm>
            <a:custGeom>
              <a:cxnLst>
                <a:cxn ang="0">
                  <a:pos x="13712" y="643"/>
                </a:cxn>
                <a:cxn ang="0">
                  <a:pos x="5169" y="9195"/>
                </a:cxn>
                <a:cxn ang="0">
                  <a:pos x="37272" y="14392"/>
                </a:cxn>
                <a:cxn ang="0">
                  <a:pos x="76598" y="15035"/>
                </a:cxn>
                <a:cxn ang="0">
                  <a:pos x="74651" y="5172"/>
                </a:cxn>
                <a:cxn ang="0">
                  <a:pos x="53700" y="1948"/>
                </a:cxn>
                <a:cxn ang="0">
                  <a:pos x="13712" y="643"/>
                </a:cxn>
              </a:cxnLst>
              <a:rect l="l" t="t" r="r" b="b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99" name="未知"/>
            <p:cNvSpPr/>
            <p:nvPr>
              <p:custDataLst>
                <p:tags r:id="rId14"/>
              </p:custDataLst>
            </p:nvPr>
          </p:nvSpPr>
          <p:spPr bwMode="auto">
            <a:xfrm>
              <a:off x="2289" y="1562"/>
              <a:ext cx="582" cy="150"/>
            </a:xfrm>
            <a:custGeom>
              <a:cxnLst>
                <a:cxn ang="0">
                  <a:pos x="64355" y="12244"/>
                </a:cxn>
                <a:cxn ang="0">
                  <a:pos x="67610" y="2558"/>
                </a:cxn>
                <a:cxn ang="0">
                  <a:pos x="48646" y="6389"/>
                </a:cxn>
                <a:cxn ang="0">
                  <a:pos x="23606" y="3826"/>
                </a:cxn>
                <a:cxn ang="0">
                  <a:pos x="1306" y="2558"/>
                </a:cxn>
                <a:cxn ang="0">
                  <a:pos x="64355" y="12244"/>
                </a:cxn>
              </a:cxnLst>
              <a:rect l="l" t="t" r="r" b="b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00" name="未知"/>
            <p:cNvSpPr/>
            <p:nvPr>
              <p:custDataLst>
                <p:tags r:id="rId15"/>
              </p:custDataLst>
            </p:nvPr>
          </p:nvSpPr>
          <p:spPr bwMode="auto">
            <a:xfrm>
              <a:off x="2253" y="1681"/>
              <a:ext cx="596" cy="492"/>
            </a:xfrm>
            <a:custGeom>
              <a:cxnLst>
                <a:cxn ang="0">
                  <a:pos x="1940" y="34565"/>
                </a:cxn>
                <a:cxn ang="0">
                  <a:pos x="16900" y="35207"/>
                </a:cxn>
                <a:cxn ang="0">
                  <a:pos x="32622" y="50163"/>
                </a:cxn>
                <a:cxn ang="0">
                  <a:pos x="38442" y="54685"/>
                </a:cxn>
                <a:cxn ang="0">
                  <a:pos x="52735" y="33928"/>
                </a:cxn>
                <a:cxn ang="0">
                  <a:pos x="72337" y="33928"/>
                </a:cxn>
                <a:cxn ang="0">
                  <a:pos x="51456" y="17538"/>
                </a:cxn>
                <a:cxn ang="0">
                  <a:pos x="24119" y="10444"/>
                </a:cxn>
                <a:cxn ang="0">
                  <a:pos x="7861" y="26703"/>
                </a:cxn>
                <a:cxn ang="0">
                  <a:pos x="1940" y="34565"/>
                </a:cxn>
              </a:cxnLst>
              <a:rect l="l" t="t" r="r" b="b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01" name="未知"/>
            <p:cNvSpPr/>
            <p:nvPr>
              <p:custDataLst>
                <p:tags r:id="rId16"/>
              </p:custDataLst>
            </p:nvPr>
          </p:nvSpPr>
          <p:spPr bwMode="auto">
            <a:xfrm>
              <a:off x="2642" y="1484"/>
              <a:ext cx="338" cy="876"/>
            </a:xfrm>
            <a:custGeom>
              <a:cxnLst>
                <a:cxn ang="0">
                  <a:pos x="33457" y="26070"/>
                </a:cxn>
                <a:cxn ang="0">
                  <a:pos x="14400" y="31997"/>
                </a:cxn>
                <a:cxn ang="0">
                  <a:pos x="14400" y="38455"/>
                </a:cxn>
                <a:cxn ang="0">
                  <a:pos x="32819" y="58704"/>
                </a:cxn>
                <a:cxn ang="0">
                  <a:pos x="22316" y="76911"/>
                </a:cxn>
                <a:cxn ang="0">
                  <a:pos x="0" y="96522"/>
                </a:cxn>
                <a:cxn ang="0">
                  <a:pos x="11146" y="101045"/>
                </a:cxn>
                <a:cxn ang="0">
                  <a:pos x="30870" y="108271"/>
                </a:cxn>
                <a:cxn ang="0">
                  <a:pos x="41373" y="105689"/>
                </a:cxn>
                <a:cxn ang="0">
                  <a:pos x="42654" y="0"/>
                </a:cxn>
                <a:cxn ang="0">
                  <a:pos x="33457" y="26070"/>
                </a:cxn>
              </a:cxnLst>
              <a:rect l="l" t="t" r="r" b="b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124" name="Group 17"/>
          <p:cNvGrpSpPr/>
          <p:nvPr>
            <p:custDataLst>
              <p:tags r:id="rId17"/>
            </p:custDataLst>
          </p:nvPr>
        </p:nvGrpSpPr>
        <p:grpSpPr>
          <a:xfrm>
            <a:off x="568443" y="37462"/>
            <a:ext cx="8096640" cy="6998846"/>
            <a:chOff x="9" y="1"/>
            <a:chExt cx="5100" cy="4409"/>
          </a:xfrm>
        </p:grpSpPr>
        <p:sp>
          <p:nvSpPr>
            <p:cNvPr id="5144" name="Rectangle 18"/>
            <p:cNvSpPr/>
            <p:nvPr>
              <p:custDataLst>
                <p:tags r:id="rId18"/>
              </p:custDataLst>
            </p:nvPr>
          </p:nvSpPr>
          <p:spPr>
            <a:xfrm>
              <a:off x="45" y="1"/>
              <a:ext cx="22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145" name="未知"/>
            <p:cNvSpPr>
              <a:spLocks noEditPoints="1"/>
            </p:cNvSpPr>
            <p:nvPr>
              <p:custDataLst>
                <p:tags r:id="rId19"/>
              </p:custDataLst>
            </p:nvPr>
          </p:nvSpPr>
          <p:spPr bwMode="auto">
            <a:xfrm>
              <a:off x="45" y="208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46" name="未知"/>
            <p:cNvSpPr>
              <a:spLocks noEditPoints="1"/>
            </p:cNvSpPr>
            <p:nvPr>
              <p:custDataLst>
                <p:tags r:id="rId20"/>
              </p:custDataLst>
            </p:nvPr>
          </p:nvSpPr>
          <p:spPr bwMode="auto">
            <a:xfrm>
              <a:off x="45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47" name="未知"/>
            <p:cNvSpPr>
              <a:spLocks noEditPoints="1"/>
            </p:cNvSpPr>
            <p:nvPr>
              <p:custDataLst>
                <p:tags r:id="rId21"/>
              </p:custDataLst>
            </p:nvPr>
          </p:nvSpPr>
          <p:spPr bwMode="auto">
            <a:xfrm>
              <a:off x="45" y="103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48" name="未知"/>
            <p:cNvSpPr>
              <a:spLocks noEditPoints="1"/>
            </p:cNvSpPr>
            <p:nvPr>
              <p:custDataLst>
                <p:tags r:id="rId22"/>
              </p:custDataLst>
            </p:nvPr>
          </p:nvSpPr>
          <p:spPr bwMode="auto">
            <a:xfrm>
              <a:off x="45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49" name="未知"/>
            <p:cNvSpPr>
              <a:spLocks noEditPoints="1"/>
            </p:cNvSpPr>
            <p:nvPr>
              <p:custDataLst>
                <p:tags r:id="rId23"/>
              </p:custDataLst>
            </p:nvPr>
          </p:nvSpPr>
          <p:spPr bwMode="auto">
            <a:xfrm>
              <a:off x="45" y="186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50" name="未知"/>
            <p:cNvSpPr>
              <a:spLocks noEditPoints="1"/>
            </p:cNvSpPr>
            <p:nvPr>
              <p:custDataLst>
                <p:tags r:id="rId24"/>
              </p:custDataLst>
            </p:nvPr>
          </p:nvSpPr>
          <p:spPr bwMode="auto">
            <a:xfrm>
              <a:off x="45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51" name="未知"/>
            <p:cNvSpPr>
              <a:spLocks noEditPoints="1"/>
            </p:cNvSpPr>
            <p:nvPr>
              <p:custDataLst>
                <p:tags r:id="rId25"/>
              </p:custDataLst>
            </p:nvPr>
          </p:nvSpPr>
          <p:spPr bwMode="auto">
            <a:xfrm>
              <a:off x="45" y="269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52" name="未知"/>
            <p:cNvSpPr>
              <a:spLocks noEditPoints="1"/>
            </p:cNvSpPr>
            <p:nvPr>
              <p:custDataLst>
                <p:tags r:id="rId26"/>
              </p:custDataLst>
            </p:nvPr>
          </p:nvSpPr>
          <p:spPr bwMode="auto">
            <a:xfrm>
              <a:off x="45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53" name="未知"/>
            <p:cNvSpPr>
              <a:spLocks noEditPoints="1"/>
            </p:cNvSpPr>
            <p:nvPr>
              <p:custDataLst>
                <p:tags r:id="rId27"/>
              </p:custDataLst>
            </p:nvPr>
          </p:nvSpPr>
          <p:spPr bwMode="auto">
            <a:xfrm>
              <a:off x="45" y="352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54" name="未知"/>
            <p:cNvSpPr>
              <a:spLocks noEditPoints="1"/>
            </p:cNvSpPr>
            <p:nvPr>
              <p:custDataLst>
                <p:tags r:id="rId28"/>
              </p:custDataLst>
            </p:nvPr>
          </p:nvSpPr>
          <p:spPr bwMode="auto">
            <a:xfrm>
              <a:off x="45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55" name="Rectangle 29"/>
            <p:cNvSpPr/>
            <p:nvPr>
              <p:custDataLst>
                <p:tags r:id="rId29"/>
              </p:custDataLst>
            </p:nvPr>
          </p:nvSpPr>
          <p:spPr>
            <a:xfrm>
              <a:off x="45" y="4357"/>
              <a:ext cx="22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156" name="Rectangle 30"/>
            <p:cNvSpPr/>
            <p:nvPr>
              <p:custDataLst>
                <p:tags r:id="rId30"/>
              </p:custDataLst>
            </p:nvPr>
          </p:nvSpPr>
          <p:spPr>
            <a:xfrm>
              <a:off x="502" y="1"/>
              <a:ext cx="22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157" name="未知"/>
            <p:cNvSpPr>
              <a:spLocks noEditPoints="1"/>
            </p:cNvSpPr>
            <p:nvPr>
              <p:custDataLst>
                <p:tags r:id="rId31"/>
              </p:custDataLst>
            </p:nvPr>
          </p:nvSpPr>
          <p:spPr bwMode="auto">
            <a:xfrm>
              <a:off x="502" y="208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58" name="未知"/>
            <p:cNvSpPr>
              <a:spLocks noEditPoints="1"/>
            </p:cNvSpPr>
            <p:nvPr>
              <p:custDataLst>
                <p:tags r:id="rId32"/>
              </p:custDataLst>
            </p:nvPr>
          </p:nvSpPr>
          <p:spPr bwMode="auto">
            <a:xfrm>
              <a:off x="502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59" name="未知"/>
            <p:cNvSpPr>
              <a:spLocks noEditPoints="1"/>
            </p:cNvSpPr>
            <p:nvPr>
              <p:custDataLst>
                <p:tags r:id="rId33"/>
              </p:custDataLst>
            </p:nvPr>
          </p:nvSpPr>
          <p:spPr bwMode="auto">
            <a:xfrm>
              <a:off x="502" y="103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60" name="未知"/>
            <p:cNvSpPr>
              <a:spLocks noEditPoints="1"/>
            </p:cNvSpPr>
            <p:nvPr>
              <p:custDataLst>
                <p:tags r:id="rId34"/>
              </p:custDataLst>
            </p:nvPr>
          </p:nvSpPr>
          <p:spPr bwMode="auto">
            <a:xfrm>
              <a:off x="502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61" name="未知"/>
            <p:cNvSpPr>
              <a:spLocks noEditPoints="1"/>
            </p:cNvSpPr>
            <p:nvPr>
              <p:custDataLst>
                <p:tags r:id="rId35"/>
              </p:custDataLst>
            </p:nvPr>
          </p:nvSpPr>
          <p:spPr bwMode="auto">
            <a:xfrm>
              <a:off x="502" y="186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62" name="未知"/>
            <p:cNvSpPr>
              <a:spLocks noEditPoints="1"/>
            </p:cNvSpPr>
            <p:nvPr>
              <p:custDataLst>
                <p:tags r:id="rId36"/>
              </p:custDataLst>
            </p:nvPr>
          </p:nvSpPr>
          <p:spPr bwMode="auto">
            <a:xfrm>
              <a:off x="502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63" name="未知"/>
            <p:cNvSpPr>
              <a:spLocks noEditPoints="1"/>
            </p:cNvSpPr>
            <p:nvPr>
              <p:custDataLst>
                <p:tags r:id="rId37"/>
              </p:custDataLst>
            </p:nvPr>
          </p:nvSpPr>
          <p:spPr bwMode="auto">
            <a:xfrm>
              <a:off x="502" y="269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64" name="未知"/>
            <p:cNvSpPr>
              <a:spLocks noEditPoints="1"/>
            </p:cNvSpPr>
            <p:nvPr>
              <p:custDataLst>
                <p:tags r:id="rId38"/>
              </p:custDataLst>
            </p:nvPr>
          </p:nvSpPr>
          <p:spPr bwMode="auto">
            <a:xfrm>
              <a:off x="502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65" name="未知"/>
            <p:cNvSpPr>
              <a:spLocks noEditPoints="1"/>
            </p:cNvSpPr>
            <p:nvPr>
              <p:custDataLst>
                <p:tags r:id="rId39"/>
              </p:custDataLst>
            </p:nvPr>
          </p:nvSpPr>
          <p:spPr bwMode="auto">
            <a:xfrm>
              <a:off x="502" y="352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66" name="未知"/>
            <p:cNvSpPr>
              <a:spLocks noEditPoints="1"/>
            </p:cNvSpPr>
            <p:nvPr>
              <p:custDataLst>
                <p:tags r:id="rId40"/>
              </p:custDataLst>
            </p:nvPr>
          </p:nvSpPr>
          <p:spPr bwMode="auto">
            <a:xfrm>
              <a:off x="502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67" name="Rectangle 41"/>
            <p:cNvSpPr/>
            <p:nvPr>
              <p:custDataLst>
                <p:tags r:id="rId41"/>
              </p:custDataLst>
            </p:nvPr>
          </p:nvSpPr>
          <p:spPr>
            <a:xfrm>
              <a:off x="502" y="4357"/>
              <a:ext cx="22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168" name="Rectangle 42"/>
            <p:cNvSpPr/>
            <p:nvPr>
              <p:custDataLst>
                <p:tags r:id="rId42"/>
              </p:custDataLst>
            </p:nvPr>
          </p:nvSpPr>
          <p:spPr>
            <a:xfrm>
              <a:off x="963" y="1"/>
              <a:ext cx="22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169" name="未知"/>
            <p:cNvSpPr>
              <a:spLocks noEditPoints="1"/>
            </p:cNvSpPr>
            <p:nvPr>
              <p:custDataLst>
                <p:tags r:id="rId43"/>
              </p:custDataLst>
            </p:nvPr>
          </p:nvSpPr>
          <p:spPr bwMode="auto">
            <a:xfrm>
              <a:off x="963" y="208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70" name="未知"/>
            <p:cNvSpPr>
              <a:spLocks noEditPoints="1"/>
            </p:cNvSpPr>
            <p:nvPr>
              <p:custDataLst>
                <p:tags r:id="rId44"/>
              </p:custDataLst>
            </p:nvPr>
          </p:nvSpPr>
          <p:spPr bwMode="auto">
            <a:xfrm>
              <a:off x="963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71" name="未知"/>
            <p:cNvSpPr>
              <a:spLocks noEditPoints="1"/>
            </p:cNvSpPr>
            <p:nvPr>
              <p:custDataLst>
                <p:tags r:id="rId45"/>
              </p:custDataLst>
            </p:nvPr>
          </p:nvSpPr>
          <p:spPr bwMode="auto">
            <a:xfrm>
              <a:off x="963" y="103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72" name="未知"/>
            <p:cNvSpPr>
              <a:spLocks noEditPoints="1"/>
            </p:cNvSpPr>
            <p:nvPr>
              <p:custDataLst>
                <p:tags r:id="rId46"/>
              </p:custDataLst>
            </p:nvPr>
          </p:nvSpPr>
          <p:spPr bwMode="auto">
            <a:xfrm>
              <a:off x="963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73" name="未知"/>
            <p:cNvSpPr>
              <a:spLocks noEditPoints="1"/>
            </p:cNvSpPr>
            <p:nvPr>
              <p:custDataLst>
                <p:tags r:id="rId47"/>
              </p:custDataLst>
            </p:nvPr>
          </p:nvSpPr>
          <p:spPr bwMode="auto">
            <a:xfrm>
              <a:off x="963" y="186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74" name="未知"/>
            <p:cNvSpPr>
              <a:spLocks noEditPoints="1"/>
            </p:cNvSpPr>
            <p:nvPr>
              <p:custDataLst>
                <p:tags r:id="rId48"/>
              </p:custDataLst>
            </p:nvPr>
          </p:nvSpPr>
          <p:spPr bwMode="auto">
            <a:xfrm>
              <a:off x="963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75" name="未知"/>
            <p:cNvSpPr>
              <a:spLocks noEditPoints="1"/>
            </p:cNvSpPr>
            <p:nvPr>
              <p:custDataLst>
                <p:tags r:id="rId49"/>
              </p:custDataLst>
            </p:nvPr>
          </p:nvSpPr>
          <p:spPr bwMode="auto">
            <a:xfrm>
              <a:off x="963" y="269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76" name="未知"/>
            <p:cNvSpPr>
              <a:spLocks noEditPoints="1"/>
            </p:cNvSpPr>
            <p:nvPr>
              <p:custDataLst>
                <p:tags r:id="rId50"/>
              </p:custDataLst>
            </p:nvPr>
          </p:nvSpPr>
          <p:spPr bwMode="auto">
            <a:xfrm>
              <a:off x="963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77" name="未知"/>
            <p:cNvSpPr>
              <a:spLocks noEditPoints="1"/>
            </p:cNvSpPr>
            <p:nvPr>
              <p:custDataLst>
                <p:tags r:id="rId51"/>
              </p:custDataLst>
            </p:nvPr>
          </p:nvSpPr>
          <p:spPr bwMode="auto">
            <a:xfrm>
              <a:off x="963" y="352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78" name="未知"/>
            <p:cNvSpPr>
              <a:spLocks noEditPoints="1"/>
            </p:cNvSpPr>
            <p:nvPr>
              <p:custDataLst>
                <p:tags r:id="rId52"/>
              </p:custDataLst>
            </p:nvPr>
          </p:nvSpPr>
          <p:spPr bwMode="auto">
            <a:xfrm>
              <a:off x="963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79" name="Rectangle 53"/>
            <p:cNvSpPr/>
            <p:nvPr>
              <p:custDataLst>
                <p:tags r:id="rId53"/>
              </p:custDataLst>
            </p:nvPr>
          </p:nvSpPr>
          <p:spPr>
            <a:xfrm>
              <a:off x="963" y="4357"/>
              <a:ext cx="22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180" name="Rectangle 54"/>
            <p:cNvSpPr/>
            <p:nvPr>
              <p:custDataLst>
                <p:tags r:id="rId54"/>
              </p:custDataLst>
            </p:nvPr>
          </p:nvSpPr>
          <p:spPr>
            <a:xfrm>
              <a:off x="1420" y="1"/>
              <a:ext cx="22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181" name="未知"/>
            <p:cNvSpPr>
              <a:spLocks noEditPoints="1"/>
            </p:cNvSpPr>
            <p:nvPr>
              <p:custDataLst>
                <p:tags r:id="rId55"/>
              </p:custDataLst>
            </p:nvPr>
          </p:nvSpPr>
          <p:spPr bwMode="auto">
            <a:xfrm>
              <a:off x="1420" y="208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82" name="未知"/>
            <p:cNvSpPr>
              <a:spLocks noEditPoints="1"/>
            </p:cNvSpPr>
            <p:nvPr>
              <p:custDataLst>
                <p:tags r:id="rId56"/>
              </p:custDataLst>
            </p:nvPr>
          </p:nvSpPr>
          <p:spPr bwMode="auto">
            <a:xfrm>
              <a:off x="1420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83" name="未知"/>
            <p:cNvSpPr>
              <a:spLocks noEditPoints="1"/>
            </p:cNvSpPr>
            <p:nvPr>
              <p:custDataLst>
                <p:tags r:id="rId57"/>
              </p:custDataLst>
            </p:nvPr>
          </p:nvSpPr>
          <p:spPr bwMode="auto">
            <a:xfrm>
              <a:off x="1420" y="103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84" name="未知"/>
            <p:cNvSpPr>
              <a:spLocks noEditPoints="1"/>
            </p:cNvSpPr>
            <p:nvPr>
              <p:custDataLst>
                <p:tags r:id="rId58"/>
              </p:custDataLst>
            </p:nvPr>
          </p:nvSpPr>
          <p:spPr bwMode="auto">
            <a:xfrm>
              <a:off x="1420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85" name="未知"/>
            <p:cNvSpPr>
              <a:spLocks noEditPoints="1"/>
            </p:cNvSpPr>
            <p:nvPr>
              <p:custDataLst>
                <p:tags r:id="rId59"/>
              </p:custDataLst>
            </p:nvPr>
          </p:nvSpPr>
          <p:spPr bwMode="auto">
            <a:xfrm>
              <a:off x="1420" y="186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86" name="未知"/>
            <p:cNvSpPr>
              <a:spLocks noEditPoints="1"/>
            </p:cNvSpPr>
            <p:nvPr>
              <p:custDataLst>
                <p:tags r:id="rId60"/>
              </p:custDataLst>
            </p:nvPr>
          </p:nvSpPr>
          <p:spPr bwMode="auto">
            <a:xfrm>
              <a:off x="1420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87" name="未知"/>
            <p:cNvSpPr>
              <a:spLocks noEditPoints="1"/>
            </p:cNvSpPr>
            <p:nvPr>
              <p:custDataLst>
                <p:tags r:id="rId61"/>
              </p:custDataLst>
            </p:nvPr>
          </p:nvSpPr>
          <p:spPr bwMode="auto">
            <a:xfrm>
              <a:off x="1420" y="269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88" name="未知"/>
            <p:cNvSpPr>
              <a:spLocks noEditPoints="1"/>
            </p:cNvSpPr>
            <p:nvPr>
              <p:custDataLst>
                <p:tags r:id="rId62"/>
              </p:custDataLst>
            </p:nvPr>
          </p:nvSpPr>
          <p:spPr bwMode="auto">
            <a:xfrm>
              <a:off x="1420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89" name="未知"/>
            <p:cNvSpPr>
              <a:spLocks noEditPoints="1"/>
            </p:cNvSpPr>
            <p:nvPr>
              <p:custDataLst>
                <p:tags r:id="rId63"/>
              </p:custDataLst>
            </p:nvPr>
          </p:nvSpPr>
          <p:spPr bwMode="auto">
            <a:xfrm>
              <a:off x="1420" y="352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90" name="未知"/>
            <p:cNvSpPr>
              <a:spLocks noEditPoints="1"/>
            </p:cNvSpPr>
            <p:nvPr>
              <p:custDataLst>
                <p:tags r:id="rId64"/>
              </p:custDataLst>
            </p:nvPr>
          </p:nvSpPr>
          <p:spPr bwMode="auto">
            <a:xfrm>
              <a:off x="1420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91" name="Rectangle 65"/>
            <p:cNvSpPr/>
            <p:nvPr>
              <p:custDataLst>
                <p:tags r:id="rId65"/>
              </p:custDataLst>
            </p:nvPr>
          </p:nvSpPr>
          <p:spPr>
            <a:xfrm>
              <a:off x="1420" y="4357"/>
              <a:ext cx="22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192" name="Rectangle 66"/>
            <p:cNvSpPr/>
            <p:nvPr>
              <p:custDataLst>
                <p:tags r:id="rId66"/>
              </p:custDataLst>
            </p:nvPr>
          </p:nvSpPr>
          <p:spPr>
            <a:xfrm>
              <a:off x="1876" y="1"/>
              <a:ext cx="22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193" name="未知"/>
            <p:cNvSpPr>
              <a:spLocks noEditPoints="1"/>
            </p:cNvSpPr>
            <p:nvPr>
              <p:custDataLst>
                <p:tags r:id="rId67"/>
              </p:custDataLst>
            </p:nvPr>
          </p:nvSpPr>
          <p:spPr bwMode="auto">
            <a:xfrm>
              <a:off x="1876" y="208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94" name="未知"/>
            <p:cNvSpPr>
              <a:spLocks noEditPoints="1"/>
            </p:cNvSpPr>
            <p:nvPr>
              <p:custDataLst>
                <p:tags r:id="rId68"/>
              </p:custDataLst>
            </p:nvPr>
          </p:nvSpPr>
          <p:spPr bwMode="auto">
            <a:xfrm>
              <a:off x="1876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95" name="未知"/>
            <p:cNvSpPr>
              <a:spLocks noEditPoints="1"/>
            </p:cNvSpPr>
            <p:nvPr>
              <p:custDataLst>
                <p:tags r:id="rId69"/>
              </p:custDataLst>
            </p:nvPr>
          </p:nvSpPr>
          <p:spPr bwMode="auto">
            <a:xfrm>
              <a:off x="1876" y="103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96" name="未知"/>
            <p:cNvSpPr>
              <a:spLocks noEditPoints="1"/>
            </p:cNvSpPr>
            <p:nvPr>
              <p:custDataLst>
                <p:tags r:id="rId70"/>
              </p:custDataLst>
            </p:nvPr>
          </p:nvSpPr>
          <p:spPr bwMode="auto">
            <a:xfrm>
              <a:off x="1876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97" name="未知"/>
            <p:cNvSpPr>
              <a:spLocks noEditPoints="1"/>
            </p:cNvSpPr>
            <p:nvPr>
              <p:custDataLst>
                <p:tags r:id="rId71"/>
              </p:custDataLst>
            </p:nvPr>
          </p:nvSpPr>
          <p:spPr bwMode="auto">
            <a:xfrm>
              <a:off x="1876" y="186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98" name="未知"/>
            <p:cNvSpPr>
              <a:spLocks noEditPoints="1"/>
            </p:cNvSpPr>
            <p:nvPr>
              <p:custDataLst>
                <p:tags r:id="rId72"/>
              </p:custDataLst>
            </p:nvPr>
          </p:nvSpPr>
          <p:spPr bwMode="auto">
            <a:xfrm>
              <a:off x="1876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99" name="未知"/>
            <p:cNvSpPr>
              <a:spLocks noEditPoints="1"/>
            </p:cNvSpPr>
            <p:nvPr>
              <p:custDataLst>
                <p:tags r:id="rId73"/>
              </p:custDataLst>
            </p:nvPr>
          </p:nvSpPr>
          <p:spPr bwMode="auto">
            <a:xfrm>
              <a:off x="1876" y="269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00" name="未知"/>
            <p:cNvSpPr>
              <a:spLocks noEditPoints="1"/>
            </p:cNvSpPr>
            <p:nvPr>
              <p:custDataLst>
                <p:tags r:id="rId74"/>
              </p:custDataLst>
            </p:nvPr>
          </p:nvSpPr>
          <p:spPr bwMode="auto">
            <a:xfrm>
              <a:off x="1876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01" name="未知"/>
            <p:cNvSpPr>
              <a:spLocks noEditPoints="1"/>
            </p:cNvSpPr>
            <p:nvPr>
              <p:custDataLst>
                <p:tags r:id="rId75"/>
              </p:custDataLst>
            </p:nvPr>
          </p:nvSpPr>
          <p:spPr bwMode="auto">
            <a:xfrm>
              <a:off x="1876" y="352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02" name="未知"/>
            <p:cNvSpPr>
              <a:spLocks noEditPoints="1"/>
            </p:cNvSpPr>
            <p:nvPr>
              <p:custDataLst>
                <p:tags r:id="rId76"/>
              </p:custDataLst>
            </p:nvPr>
          </p:nvSpPr>
          <p:spPr bwMode="auto">
            <a:xfrm>
              <a:off x="1876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03" name="Rectangle 77"/>
            <p:cNvSpPr/>
            <p:nvPr>
              <p:custDataLst>
                <p:tags r:id="rId77"/>
              </p:custDataLst>
            </p:nvPr>
          </p:nvSpPr>
          <p:spPr>
            <a:xfrm>
              <a:off x="1876" y="4357"/>
              <a:ext cx="22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204" name="Rectangle 78"/>
            <p:cNvSpPr/>
            <p:nvPr>
              <p:custDataLst>
                <p:tags r:id="rId78"/>
              </p:custDataLst>
            </p:nvPr>
          </p:nvSpPr>
          <p:spPr>
            <a:xfrm>
              <a:off x="2339" y="1"/>
              <a:ext cx="21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205" name="未知"/>
            <p:cNvSpPr>
              <a:spLocks noEditPoints="1"/>
            </p:cNvSpPr>
            <p:nvPr>
              <p:custDataLst>
                <p:tags r:id="rId79"/>
              </p:custDataLst>
            </p:nvPr>
          </p:nvSpPr>
          <p:spPr bwMode="auto">
            <a:xfrm>
              <a:off x="2339" y="208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06" name="未知"/>
            <p:cNvSpPr>
              <a:spLocks noEditPoints="1"/>
            </p:cNvSpPr>
            <p:nvPr>
              <p:custDataLst>
                <p:tags r:id="rId80"/>
              </p:custDataLst>
            </p:nvPr>
          </p:nvSpPr>
          <p:spPr bwMode="auto">
            <a:xfrm>
              <a:off x="2339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07" name="未知"/>
            <p:cNvSpPr>
              <a:spLocks noEditPoints="1"/>
            </p:cNvSpPr>
            <p:nvPr>
              <p:custDataLst>
                <p:tags r:id="rId81"/>
              </p:custDataLst>
            </p:nvPr>
          </p:nvSpPr>
          <p:spPr bwMode="auto">
            <a:xfrm>
              <a:off x="2339" y="103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08" name="未知"/>
            <p:cNvSpPr>
              <a:spLocks noEditPoints="1"/>
            </p:cNvSpPr>
            <p:nvPr>
              <p:custDataLst>
                <p:tags r:id="rId82"/>
              </p:custDataLst>
            </p:nvPr>
          </p:nvSpPr>
          <p:spPr bwMode="auto">
            <a:xfrm>
              <a:off x="2339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09" name="未知"/>
            <p:cNvSpPr>
              <a:spLocks noEditPoints="1"/>
            </p:cNvSpPr>
            <p:nvPr>
              <p:custDataLst>
                <p:tags r:id="rId83"/>
              </p:custDataLst>
            </p:nvPr>
          </p:nvSpPr>
          <p:spPr bwMode="auto">
            <a:xfrm>
              <a:off x="2339" y="186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10" name="未知"/>
            <p:cNvSpPr>
              <a:spLocks noEditPoints="1"/>
            </p:cNvSpPr>
            <p:nvPr>
              <p:custDataLst>
                <p:tags r:id="rId84"/>
              </p:custDataLst>
            </p:nvPr>
          </p:nvSpPr>
          <p:spPr bwMode="auto">
            <a:xfrm>
              <a:off x="2339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11" name="未知"/>
            <p:cNvSpPr>
              <a:spLocks noEditPoints="1"/>
            </p:cNvSpPr>
            <p:nvPr>
              <p:custDataLst>
                <p:tags r:id="rId85"/>
              </p:custDataLst>
            </p:nvPr>
          </p:nvSpPr>
          <p:spPr bwMode="auto">
            <a:xfrm>
              <a:off x="2339" y="269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12" name="未知"/>
            <p:cNvSpPr>
              <a:spLocks noEditPoints="1"/>
            </p:cNvSpPr>
            <p:nvPr>
              <p:custDataLst>
                <p:tags r:id="rId86"/>
              </p:custDataLst>
            </p:nvPr>
          </p:nvSpPr>
          <p:spPr bwMode="auto">
            <a:xfrm>
              <a:off x="2339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13" name="未知"/>
            <p:cNvSpPr>
              <a:spLocks noEditPoints="1"/>
            </p:cNvSpPr>
            <p:nvPr>
              <p:custDataLst>
                <p:tags r:id="rId87"/>
              </p:custDataLst>
            </p:nvPr>
          </p:nvSpPr>
          <p:spPr bwMode="auto">
            <a:xfrm>
              <a:off x="2339" y="352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14" name="未知"/>
            <p:cNvSpPr>
              <a:spLocks noEditPoints="1"/>
            </p:cNvSpPr>
            <p:nvPr>
              <p:custDataLst>
                <p:tags r:id="rId88"/>
              </p:custDataLst>
            </p:nvPr>
          </p:nvSpPr>
          <p:spPr bwMode="auto">
            <a:xfrm>
              <a:off x="2339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15" name="Rectangle 89"/>
            <p:cNvSpPr/>
            <p:nvPr>
              <p:custDataLst>
                <p:tags r:id="rId89"/>
              </p:custDataLst>
            </p:nvPr>
          </p:nvSpPr>
          <p:spPr>
            <a:xfrm>
              <a:off x="2339" y="4357"/>
              <a:ext cx="21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216" name="Rectangle 90"/>
            <p:cNvSpPr/>
            <p:nvPr>
              <p:custDataLst>
                <p:tags r:id="rId90"/>
              </p:custDataLst>
            </p:nvPr>
          </p:nvSpPr>
          <p:spPr>
            <a:xfrm>
              <a:off x="2796" y="1"/>
              <a:ext cx="21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217" name="未知"/>
            <p:cNvSpPr>
              <a:spLocks noEditPoints="1"/>
            </p:cNvSpPr>
            <p:nvPr>
              <p:custDataLst>
                <p:tags r:id="rId91"/>
              </p:custDataLst>
            </p:nvPr>
          </p:nvSpPr>
          <p:spPr bwMode="auto">
            <a:xfrm>
              <a:off x="2796" y="208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18" name="未知"/>
            <p:cNvSpPr>
              <a:spLocks noEditPoints="1"/>
            </p:cNvSpPr>
            <p:nvPr>
              <p:custDataLst>
                <p:tags r:id="rId92"/>
              </p:custDataLst>
            </p:nvPr>
          </p:nvSpPr>
          <p:spPr bwMode="auto">
            <a:xfrm>
              <a:off x="2796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19" name="未知"/>
            <p:cNvSpPr>
              <a:spLocks noEditPoints="1"/>
            </p:cNvSpPr>
            <p:nvPr>
              <p:custDataLst>
                <p:tags r:id="rId93"/>
              </p:custDataLst>
            </p:nvPr>
          </p:nvSpPr>
          <p:spPr bwMode="auto">
            <a:xfrm>
              <a:off x="2796" y="103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20" name="未知"/>
            <p:cNvSpPr>
              <a:spLocks noEditPoints="1"/>
            </p:cNvSpPr>
            <p:nvPr>
              <p:custDataLst>
                <p:tags r:id="rId94"/>
              </p:custDataLst>
            </p:nvPr>
          </p:nvSpPr>
          <p:spPr bwMode="auto">
            <a:xfrm>
              <a:off x="2796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21" name="未知"/>
            <p:cNvSpPr>
              <a:spLocks noEditPoints="1"/>
            </p:cNvSpPr>
            <p:nvPr>
              <p:custDataLst>
                <p:tags r:id="rId95"/>
              </p:custDataLst>
            </p:nvPr>
          </p:nvSpPr>
          <p:spPr bwMode="auto">
            <a:xfrm>
              <a:off x="2796" y="186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22" name="未知"/>
            <p:cNvSpPr>
              <a:spLocks noEditPoints="1"/>
            </p:cNvSpPr>
            <p:nvPr>
              <p:custDataLst>
                <p:tags r:id="rId96"/>
              </p:custDataLst>
            </p:nvPr>
          </p:nvSpPr>
          <p:spPr bwMode="auto">
            <a:xfrm>
              <a:off x="2796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23" name="未知"/>
            <p:cNvSpPr>
              <a:spLocks noEditPoints="1"/>
            </p:cNvSpPr>
            <p:nvPr>
              <p:custDataLst>
                <p:tags r:id="rId97"/>
              </p:custDataLst>
            </p:nvPr>
          </p:nvSpPr>
          <p:spPr bwMode="auto">
            <a:xfrm>
              <a:off x="2796" y="269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24" name="未知"/>
            <p:cNvSpPr>
              <a:spLocks noEditPoints="1"/>
            </p:cNvSpPr>
            <p:nvPr>
              <p:custDataLst>
                <p:tags r:id="rId98"/>
              </p:custDataLst>
            </p:nvPr>
          </p:nvSpPr>
          <p:spPr bwMode="auto">
            <a:xfrm>
              <a:off x="2796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25" name="未知"/>
            <p:cNvSpPr>
              <a:spLocks noEditPoints="1"/>
            </p:cNvSpPr>
            <p:nvPr>
              <p:custDataLst>
                <p:tags r:id="rId99"/>
              </p:custDataLst>
            </p:nvPr>
          </p:nvSpPr>
          <p:spPr bwMode="auto">
            <a:xfrm>
              <a:off x="2796" y="352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26" name="未知"/>
            <p:cNvSpPr>
              <a:spLocks noEditPoints="1"/>
            </p:cNvSpPr>
            <p:nvPr>
              <p:custDataLst>
                <p:tags r:id="rId100"/>
              </p:custDataLst>
            </p:nvPr>
          </p:nvSpPr>
          <p:spPr bwMode="auto">
            <a:xfrm>
              <a:off x="2796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27" name="Rectangle 101"/>
            <p:cNvSpPr/>
            <p:nvPr>
              <p:custDataLst>
                <p:tags r:id="rId101"/>
              </p:custDataLst>
            </p:nvPr>
          </p:nvSpPr>
          <p:spPr>
            <a:xfrm>
              <a:off x="2796" y="4357"/>
              <a:ext cx="21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228" name="Rectangle 102"/>
            <p:cNvSpPr/>
            <p:nvPr>
              <p:custDataLst>
                <p:tags r:id="rId102"/>
              </p:custDataLst>
            </p:nvPr>
          </p:nvSpPr>
          <p:spPr>
            <a:xfrm>
              <a:off x="3252" y="1"/>
              <a:ext cx="21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229" name="未知"/>
            <p:cNvSpPr>
              <a:spLocks noEditPoints="1"/>
            </p:cNvSpPr>
            <p:nvPr>
              <p:custDataLst>
                <p:tags r:id="rId103"/>
              </p:custDataLst>
            </p:nvPr>
          </p:nvSpPr>
          <p:spPr bwMode="auto">
            <a:xfrm>
              <a:off x="3252" y="208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30" name="未知"/>
            <p:cNvSpPr>
              <a:spLocks noEditPoints="1"/>
            </p:cNvSpPr>
            <p:nvPr>
              <p:custDataLst>
                <p:tags r:id="rId104"/>
              </p:custDataLst>
            </p:nvPr>
          </p:nvSpPr>
          <p:spPr bwMode="auto">
            <a:xfrm>
              <a:off x="3252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31" name="未知"/>
            <p:cNvSpPr>
              <a:spLocks noEditPoints="1"/>
            </p:cNvSpPr>
            <p:nvPr>
              <p:custDataLst>
                <p:tags r:id="rId105"/>
              </p:custDataLst>
            </p:nvPr>
          </p:nvSpPr>
          <p:spPr bwMode="auto">
            <a:xfrm>
              <a:off x="3252" y="103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32" name="未知"/>
            <p:cNvSpPr>
              <a:spLocks noEditPoints="1"/>
            </p:cNvSpPr>
            <p:nvPr>
              <p:custDataLst>
                <p:tags r:id="rId106"/>
              </p:custDataLst>
            </p:nvPr>
          </p:nvSpPr>
          <p:spPr bwMode="auto">
            <a:xfrm>
              <a:off x="3252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33" name="未知"/>
            <p:cNvSpPr>
              <a:spLocks noEditPoints="1"/>
            </p:cNvSpPr>
            <p:nvPr>
              <p:custDataLst>
                <p:tags r:id="rId107"/>
              </p:custDataLst>
            </p:nvPr>
          </p:nvSpPr>
          <p:spPr bwMode="auto">
            <a:xfrm>
              <a:off x="3252" y="186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34" name="未知"/>
            <p:cNvSpPr>
              <a:spLocks noEditPoints="1"/>
            </p:cNvSpPr>
            <p:nvPr>
              <p:custDataLst>
                <p:tags r:id="rId108"/>
              </p:custDataLst>
            </p:nvPr>
          </p:nvSpPr>
          <p:spPr bwMode="auto">
            <a:xfrm>
              <a:off x="3252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35" name="未知"/>
            <p:cNvSpPr>
              <a:spLocks noEditPoints="1"/>
            </p:cNvSpPr>
            <p:nvPr>
              <p:custDataLst>
                <p:tags r:id="rId109"/>
              </p:custDataLst>
            </p:nvPr>
          </p:nvSpPr>
          <p:spPr bwMode="auto">
            <a:xfrm>
              <a:off x="3252" y="269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36" name="未知"/>
            <p:cNvSpPr>
              <a:spLocks noEditPoints="1"/>
            </p:cNvSpPr>
            <p:nvPr>
              <p:custDataLst>
                <p:tags r:id="rId110"/>
              </p:custDataLst>
            </p:nvPr>
          </p:nvSpPr>
          <p:spPr bwMode="auto">
            <a:xfrm>
              <a:off x="3252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37" name="未知"/>
            <p:cNvSpPr>
              <a:spLocks noEditPoints="1"/>
            </p:cNvSpPr>
            <p:nvPr>
              <p:custDataLst>
                <p:tags r:id="rId111"/>
              </p:custDataLst>
            </p:nvPr>
          </p:nvSpPr>
          <p:spPr bwMode="auto">
            <a:xfrm>
              <a:off x="3252" y="352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38" name="未知"/>
            <p:cNvSpPr>
              <a:spLocks noEditPoints="1"/>
            </p:cNvSpPr>
            <p:nvPr>
              <p:custDataLst>
                <p:tags r:id="rId112"/>
              </p:custDataLst>
            </p:nvPr>
          </p:nvSpPr>
          <p:spPr bwMode="auto">
            <a:xfrm>
              <a:off x="3252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39" name="Rectangle 113"/>
            <p:cNvSpPr/>
            <p:nvPr>
              <p:custDataLst>
                <p:tags r:id="rId113"/>
              </p:custDataLst>
            </p:nvPr>
          </p:nvSpPr>
          <p:spPr>
            <a:xfrm>
              <a:off x="3252" y="4357"/>
              <a:ext cx="21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240" name="Rectangle 114"/>
            <p:cNvSpPr/>
            <p:nvPr>
              <p:custDataLst>
                <p:tags r:id="rId114"/>
              </p:custDataLst>
            </p:nvPr>
          </p:nvSpPr>
          <p:spPr>
            <a:xfrm>
              <a:off x="3714" y="1"/>
              <a:ext cx="21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241" name="未知"/>
            <p:cNvSpPr>
              <a:spLocks noEditPoints="1"/>
            </p:cNvSpPr>
            <p:nvPr>
              <p:custDataLst>
                <p:tags r:id="rId115"/>
              </p:custDataLst>
            </p:nvPr>
          </p:nvSpPr>
          <p:spPr bwMode="auto">
            <a:xfrm>
              <a:off x="3714" y="208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42" name="未知"/>
            <p:cNvSpPr>
              <a:spLocks noEditPoints="1"/>
            </p:cNvSpPr>
            <p:nvPr>
              <p:custDataLst>
                <p:tags r:id="rId116"/>
              </p:custDataLst>
            </p:nvPr>
          </p:nvSpPr>
          <p:spPr bwMode="auto">
            <a:xfrm>
              <a:off x="3714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43" name="未知"/>
            <p:cNvSpPr>
              <a:spLocks noEditPoints="1"/>
            </p:cNvSpPr>
            <p:nvPr>
              <p:custDataLst>
                <p:tags r:id="rId117"/>
              </p:custDataLst>
            </p:nvPr>
          </p:nvSpPr>
          <p:spPr bwMode="auto">
            <a:xfrm>
              <a:off x="3714" y="103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44" name="未知"/>
            <p:cNvSpPr>
              <a:spLocks noEditPoints="1"/>
            </p:cNvSpPr>
            <p:nvPr>
              <p:custDataLst>
                <p:tags r:id="rId118"/>
              </p:custDataLst>
            </p:nvPr>
          </p:nvSpPr>
          <p:spPr bwMode="auto">
            <a:xfrm>
              <a:off x="3714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45" name="未知"/>
            <p:cNvSpPr>
              <a:spLocks noEditPoints="1"/>
            </p:cNvSpPr>
            <p:nvPr>
              <p:custDataLst>
                <p:tags r:id="rId119"/>
              </p:custDataLst>
            </p:nvPr>
          </p:nvSpPr>
          <p:spPr bwMode="auto">
            <a:xfrm>
              <a:off x="3714" y="186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46" name="未知"/>
            <p:cNvSpPr>
              <a:spLocks noEditPoints="1"/>
            </p:cNvSpPr>
            <p:nvPr>
              <p:custDataLst>
                <p:tags r:id="rId120"/>
              </p:custDataLst>
            </p:nvPr>
          </p:nvSpPr>
          <p:spPr bwMode="auto">
            <a:xfrm>
              <a:off x="3714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47" name="未知"/>
            <p:cNvSpPr>
              <a:spLocks noEditPoints="1"/>
            </p:cNvSpPr>
            <p:nvPr>
              <p:custDataLst>
                <p:tags r:id="rId121"/>
              </p:custDataLst>
            </p:nvPr>
          </p:nvSpPr>
          <p:spPr bwMode="auto">
            <a:xfrm>
              <a:off x="3714" y="269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48" name="未知"/>
            <p:cNvSpPr>
              <a:spLocks noEditPoints="1"/>
            </p:cNvSpPr>
            <p:nvPr>
              <p:custDataLst>
                <p:tags r:id="rId122"/>
              </p:custDataLst>
            </p:nvPr>
          </p:nvSpPr>
          <p:spPr bwMode="auto">
            <a:xfrm>
              <a:off x="3714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49" name="未知"/>
            <p:cNvSpPr>
              <a:spLocks noEditPoints="1"/>
            </p:cNvSpPr>
            <p:nvPr>
              <p:custDataLst>
                <p:tags r:id="rId123"/>
              </p:custDataLst>
            </p:nvPr>
          </p:nvSpPr>
          <p:spPr bwMode="auto">
            <a:xfrm>
              <a:off x="3714" y="352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50" name="未知"/>
            <p:cNvSpPr>
              <a:spLocks noEditPoints="1"/>
            </p:cNvSpPr>
            <p:nvPr>
              <p:custDataLst>
                <p:tags r:id="rId124"/>
              </p:custDataLst>
            </p:nvPr>
          </p:nvSpPr>
          <p:spPr bwMode="auto">
            <a:xfrm>
              <a:off x="3714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51" name="Rectangle 125"/>
            <p:cNvSpPr/>
            <p:nvPr>
              <p:custDataLst>
                <p:tags r:id="rId125"/>
              </p:custDataLst>
            </p:nvPr>
          </p:nvSpPr>
          <p:spPr>
            <a:xfrm>
              <a:off x="3714" y="4357"/>
              <a:ext cx="21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252" name="Rectangle 126"/>
            <p:cNvSpPr/>
            <p:nvPr>
              <p:custDataLst>
                <p:tags r:id="rId126"/>
              </p:custDataLst>
            </p:nvPr>
          </p:nvSpPr>
          <p:spPr>
            <a:xfrm>
              <a:off x="4171" y="1"/>
              <a:ext cx="21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253" name="未知"/>
            <p:cNvSpPr>
              <a:spLocks noEditPoints="1"/>
            </p:cNvSpPr>
            <p:nvPr>
              <p:custDataLst>
                <p:tags r:id="rId127"/>
              </p:custDataLst>
            </p:nvPr>
          </p:nvSpPr>
          <p:spPr bwMode="auto">
            <a:xfrm>
              <a:off x="4171" y="208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54" name="未知"/>
            <p:cNvSpPr>
              <a:spLocks noEditPoints="1"/>
            </p:cNvSpPr>
            <p:nvPr>
              <p:custDataLst>
                <p:tags r:id="rId128"/>
              </p:custDataLst>
            </p:nvPr>
          </p:nvSpPr>
          <p:spPr bwMode="auto">
            <a:xfrm>
              <a:off x="4171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55" name="未知"/>
            <p:cNvSpPr>
              <a:spLocks noEditPoints="1"/>
            </p:cNvSpPr>
            <p:nvPr>
              <p:custDataLst>
                <p:tags r:id="rId129"/>
              </p:custDataLst>
            </p:nvPr>
          </p:nvSpPr>
          <p:spPr bwMode="auto">
            <a:xfrm>
              <a:off x="4171" y="103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56" name="未知"/>
            <p:cNvSpPr>
              <a:spLocks noEditPoints="1"/>
            </p:cNvSpPr>
            <p:nvPr>
              <p:custDataLst>
                <p:tags r:id="rId130"/>
              </p:custDataLst>
            </p:nvPr>
          </p:nvSpPr>
          <p:spPr bwMode="auto">
            <a:xfrm>
              <a:off x="4171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57" name="未知"/>
            <p:cNvSpPr>
              <a:spLocks noEditPoints="1"/>
            </p:cNvSpPr>
            <p:nvPr>
              <p:custDataLst>
                <p:tags r:id="rId131"/>
              </p:custDataLst>
            </p:nvPr>
          </p:nvSpPr>
          <p:spPr bwMode="auto">
            <a:xfrm>
              <a:off x="4171" y="186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58" name="未知"/>
            <p:cNvSpPr>
              <a:spLocks noEditPoints="1"/>
            </p:cNvSpPr>
            <p:nvPr>
              <p:custDataLst>
                <p:tags r:id="rId132"/>
              </p:custDataLst>
            </p:nvPr>
          </p:nvSpPr>
          <p:spPr bwMode="auto">
            <a:xfrm>
              <a:off x="4171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59" name="未知"/>
            <p:cNvSpPr>
              <a:spLocks noEditPoints="1"/>
            </p:cNvSpPr>
            <p:nvPr>
              <p:custDataLst>
                <p:tags r:id="rId133"/>
              </p:custDataLst>
            </p:nvPr>
          </p:nvSpPr>
          <p:spPr bwMode="auto">
            <a:xfrm>
              <a:off x="4171" y="269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60" name="未知"/>
            <p:cNvSpPr>
              <a:spLocks noEditPoints="1"/>
            </p:cNvSpPr>
            <p:nvPr>
              <p:custDataLst>
                <p:tags r:id="rId134"/>
              </p:custDataLst>
            </p:nvPr>
          </p:nvSpPr>
          <p:spPr bwMode="auto">
            <a:xfrm>
              <a:off x="4171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61" name="未知"/>
            <p:cNvSpPr>
              <a:spLocks noEditPoints="1"/>
            </p:cNvSpPr>
            <p:nvPr>
              <p:custDataLst>
                <p:tags r:id="rId135"/>
              </p:custDataLst>
            </p:nvPr>
          </p:nvSpPr>
          <p:spPr bwMode="auto">
            <a:xfrm>
              <a:off x="4171" y="352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62" name="未知"/>
            <p:cNvSpPr>
              <a:spLocks noEditPoints="1"/>
            </p:cNvSpPr>
            <p:nvPr>
              <p:custDataLst>
                <p:tags r:id="rId136"/>
              </p:custDataLst>
            </p:nvPr>
          </p:nvSpPr>
          <p:spPr bwMode="auto">
            <a:xfrm>
              <a:off x="4171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63" name="Rectangle 137"/>
            <p:cNvSpPr/>
            <p:nvPr>
              <p:custDataLst>
                <p:tags r:id="rId137"/>
              </p:custDataLst>
            </p:nvPr>
          </p:nvSpPr>
          <p:spPr>
            <a:xfrm>
              <a:off x="4171" y="4357"/>
              <a:ext cx="21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264" name="Rectangle 138"/>
            <p:cNvSpPr/>
            <p:nvPr>
              <p:custDataLst>
                <p:tags r:id="rId138"/>
              </p:custDataLst>
            </p:nvPr>
          </p:nvSpPr>
          <p:spPr>
            <a:xfrm>
              <a:off x="4627" y="1"/>
              <a:ext cx="21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265" name="未知"/>
            <p:cNvSpPr>
              <a:spLocks noEditPoints="1"/>
            </p:cNvSpPr>
            <p:nvPr>
              <p:custDataLst>
                <p:tags r:id="rId139"/>
              </p:custDataLst>
            </p:nvPr>
          </p:nvSpPr>
          <p:spPr bwMode="auto">
            <a:xfrm>
              <a:off x="4627" y="208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66" name="未知"/>
            <p:cNvSpPr>
              <a:spLocks noEditPoints="1"/>
            </p:cNvSpPr>
            <p:nvPr>
              <p:custDataLst>
                <p:tags r:id="rId140"/>
              </p:custDataLst>
            </p:nvPr>
          </p:nvSpPr>
          <p:spPr bwMode="auto">
            <a:xfrm>
              <a:off x="4627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67" name="未知"/>
            <p:cNvSpPr>
              <a:spLocks noEditPoints="1"/>
            </p:cNvSpPr>
            <p:nvPr>
              <p:custDataLst>
                <p:tags r:id="rId141"/>
              </p:custDataLst>
            </p:nvPr>
          </p:nvSpPr>
          <p:spPr bwMode="auto">
            <a:xfrm>
              <a:off x="4627" y="103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68" name="未知"/>
            <p:cNvSpPr>
              <a:spLocks noEditPoints="1"/>
            </p:cNvSpPr>
            <p:nvPr>
              <p:custDataLst>
                <p:tags r:id="rId142"/>
              </p:custDataLst>
            </p:nvPr>
          </p:nvSpPr>
          <p:spPr bwMode="auto">
            <a:xfrm>
              <a:off x="4627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69" name="未知"/>
            <p:cNvSpPr>
              <a:spLocks noEditPoints="1"/>
            </p:cNvSpPr>
            <p:nvPr>
              <p:custDataLst>
                <p:tags r:id="rId143"/>
              </p:custDataLst>
            </p:nvPr>
          </p:nvSpPr>
          <p:spPr bwMode="auto">
            <a:xfrm>
              <a:off x="4627" y="186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70" name="未知"/>
            <p:cNvSpPr>
              <a:spLocks noEditPoints="1"/>
            </p:cNvSpPr>
            <p:nvPr>
              <p:custDataLst>
                <p:tags r:id="rId144"/>
              </p:custDataLst>
            </p:nvPr>
          </p:nvSpPr>
          <p:spPr bwMode="auto">
            <a:xfrm>
              <a:off x="4627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71" name="未知"/>
            <p:cNvSpPr>
              <a:spLocks noEditPoints="1"/>
            </p:cNvSpPr>
            <p:nvPr>
              <p:custDataLst>
                <p:tags r:id="rId145"/>
              </p:custDataLst>
            </p:nvPr>
          </p:nvSpPr>
          <p:spPr bwMode="auto">
            <a:xfrm>
              <a:off x="4627" y="269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72" name="未知"/>
            <p:cNvSpPr>
              <a:spLocks noEditPoints="1"/>
            </p:cNvSpPr>
            <p:nvPr>
              <p:custDataLst>
                <p:tags r:id="rId146"/>
              </p:custDataLst>
            </p:nvPr>
          </p:nvSpPr>
          <p:spPr bwMode="auto">
            <a:xfrm>
              <a:off x="4627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73" name="未知"/>
            <p:cNvSpPr>
              <a:spLocks noEditPoints="1"/>
            </p:cNvSpPr>
            <p:nvPr>
              <p:custDataLst>
                <p:tags r:id="rId147"/>
              </p:custDataLst>
            </p:nvPr>
          </p:nvSpPr>
          <p:spPr bwMode="auto">
            <a:xfrm>
              <a:off x="4627" y="352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74" name="未知"/>
            <p:cNvSpPr>
              <a:spLocks noEditPoints="1"/>
            </p:cNvSpPr>
            <p:nvPr>
              <p:custDataLst>
                <p:tags r:id="rId148"/>
              </p:custDataLst>
            </p:nvPr>
          </p:nvSpPr>
          <p:spPr bwMode="auto">
            <a:xfrm>
              <a:off x="4627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75" name="Rectangle 149"/>
            <p:cNvSpPr/>
            <p:nvPr>
              <p:custDataLst>
                <p:tags r:id="rId149"/>
              </p:custDataLst>
            </p:nvPr>
          </p:nvSpPr>
          <p:spPr>
            <a:xfrm>
              <a:off x="4627" y="4357"/>
              <a:ext cx="21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276" name="Rectangle 150"/>
            <p:cNvSpPr/>
            <p:nvPr>
              <p:custDataLst>
                <p:tags r:id="rId150"/>
              </p:custDataLst>
            </p:nvPr>
          </p:nvSpPr>
          <p:spPr>
            <a:xfrm>
              <a:off x="5089" y="1"/>
              <a:ext cx="21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277" name="未知"/>
            <p:cNvSpPr>
              <a:spLocks noEditPoints="1"/>
            </p:cNvSpPr>
            <p:nvPr>
              <p:custDataLst>
                <p:tags r:id="rId151"/>
              </p:custDataLst>
            </p:nvPr>
          </p:nvSpPr>
          <p:spPr bwMode="auto">
            <a:xfrm>
              <a:off x="5089" y="208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78" name="未知"/>
            <p:cNvSpPr>
              <a:spLocks noEditPoints="1"/>
            </p:cNvSpPr>
            <p:nvPr>
              <p:custDataLst>
                <p:tags r:id="rId152"/>
              </p:custDataLst>
            </p:nvPr>
          </p:nvSpPr>
          <p:spPr bwMode="auto">
            <a:xfrm>
              <a:off x="5089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79" name="未知"/>
            <p:cNvSpPr>
              <a:spLocks noEditPoints="1"/>
            </p:cNvSpPr>
            <p:nvPr>
              <p:custDataLst>
                <p:tags r:id="rId153"/>
              </p:custDataLst>
            </p:nvPr>
          </p:nvSpPr>
          <p:spPr bwMode="auto">
            <a:xfrm>
              <a:off x="5089" y="103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80" name="未知"/>
            <p:cNvSpPr>
              <a:spLocks noEditPoints="1"/>
            </p:cNvSpPr>
            <p:nvPr>
              <p:custDataLst>
                <p:tags r:id="rId154"/>
              </p:custDataLst>
            </p:nvPr>
          </p:nvSpPr>
          <p:spPr bwMode="auto">
            <a:xfrm>
              <a:off x="5089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81" name="未知"/>
            <p:cNvSpPr>
              <a:spLocks noEditPoints="1"/>
            </p:cNvSpPr>
            <p:nvPr>
              <p:custDataLst>
                <p:tags r:id="rId155"/>
              </p:custDataLst>
            </p:nvPr>
          </p:nvSpPr>
          <p:spPr bwMode="auto">
            <a:xfrm>
              <a:off x="5089" y="186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82" name="未知"/>
            <p:cNvSpPr>
              <a:spLocks noEditPoints="1"/>
            </p:cNvSpPr>
            <p:nvPr>
              <p:custDataLst>
                <p:tags r:id="rId156"/>
              </p:custDataLst>
            </p:nvPr>
          </p:nvSpPr>
          <p:spPr bwMode="auto">
            <a:xfrm>
              <a:off x="5089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83" name="未知"/>
            <p:cNvSpPr>
              <a:spLocks noEditPoints="1"/>
            </p:cNvSpPr>
            <p:nvPr>
              <p:custDataLst>
                <p:tags r:id="rId157"/>
              </p:custDataLst>
            </p:nvPr>
          </p:nvSpPr>
          <p:spPr bwMode="auto">
            <a:xfrm>
              <a:off x="5089" y="269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84" name="未知"/>
            <p:cNvSpPr>
              <a:spLocks noEditPoints="1"/>
            </p:cNvSpPr>
            <p:nvPr>
              <p:custDataLst>
                <p:tags r:id="rId158"/>
              </p:custDataLst>
            </p:nvPr>
          </p:nvSpPr>
          <p:spPr bwMode="auto">
            <a:xfrm>
              <a:off x="5089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85" name="未知"/>
            <p:cNvSpPr>
              <a:spLocks noEditPoints="1"/>
            </p:cNvSpPr>
            <p:nvPr>
              <p:custDataLst>
                <p:tags r:id="rId159"/>
              </p:custDataLst>
            </p:nvPr>
          </p:nvSpPr>
          <p:spPr bwMode="auto">
            <a:xfrm>
              <a:off x="5089" y="352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86" name="未知"/>
            <p:cNvSpPr>
              <a:spLocks noEditPoints="1"/>
            </p:cNvSpPr>
            <p:nvPr>
              <p:custDataLst>
                <p:tags r:id="rId160"/>
              </p:custDataLst>
            </p:nvPr>
          </p:nvSpPr>
          <p:spPr bwMode="auto">
            <a:xfrm>
              <a:off x="5089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87" name="Rectangle 161"/>
            <p:cNvSpPr/>
            <p:nvPr>
              <p:custDataLst>
                <p:tags r:id="rId161"/>
              </p:custDataLst>
            </p:nvPr>
          </p:nvSpPr>
          <p:spPr>
            <a:xfrm>
              <a:off x="5089" y="4357"/>
              <a:ext cx="21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5288" name="未知"/>
            <p:cNvSpPr/>
            <p:nvPr>
              <p:custDataLst>
                <p:tags r:id="rId162"/>
              </p:custDataLst>
            </p:nvPr>
          </p:nvSpPr>
          <p:spPr bwMode="auto">
            <a:xfrm>
              <a:off x="9" y="3367"/>
              <a:ext cx="21" cy="10"/>
            </a:xfrm>
            <a:custGeom>
              <a:cxnLst>
                <a:cxn ang="0">
                  <a:pos x="0" y="625"/>
                </a:cxn>
                <a:cxn ang="0">
                  <a:pos x="0" y="625"/>
                </a:cxn>
              </a:cxnLst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125" name="Group 168"/>
          <p:cNvGrpSpPr/>
          <p:nvPr>
            <p:custDataLst>
              <p:tags r:id="rId163"/>
            </p:custDataLst>
          </p:nvPr>
        </p:nvGrpSpPr>
        <p:grpSpPr>
          <a:xfrm>
            <a:off x="156362" y="4847234"/>
            <a:ext cx="1729759" cy="1597829"/>
            <a:chOff x="2" y="77"/>
            <a:chExt cx="1090" cy="1007"/>
          </a:xfrm>
        </p:grpSpPr>
        <p:sp>
          <p:nvSpPr>
            <p:cNvPr id="5131" name="未知"/>
            <p:cNvSpPr/>
            <p:nvPr>
              <p:custDataLst>
                <p:tags r:id="rId164"/>
              </p:custDataLst>
            </p:nvPr>
          </p:nvSpPr>
          <p:spPr bwMode="auto">
            <a:xfrm>
              <a:off x="28" y="77"/>
              <a:ext cx="212" cy="83"/>
            </a:xfrm>
            <a:custGeom>
              <a:cxnLst>
                <a:cxn ang="0">
                  <a:pos x="19423" y="7918"/>
                </a:cxn>
                <a:cxn ang="0">
                  <a:pos x="24062" y="6612"/>
                </a:cxn>
                <a:cxn ang="0">
                  <a:pos x="24699" y="5974"/>
                </a:cxn>
                <a:cxn ang="0">
                  <a:pos x="20215" y="643"/>
                </a:cxn>
                <a:cxn ang="0">
                  <a:pos x="5150" y="7280"/>
                </a:cxn>
                <a:cxn ang="0">
                  <a:pos x="19423" y="7918"/>
                </a:cxn>
              </a:cxnLst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32" name="未知"/>
            <p:cNvSpPr>
              <a:spLocks noEditPoints="1"/>
            </p:cNvSpPr>
            <p:nvPr>
              <p:custDataLst>
                <p:tags r:id="rId165"/>
              </p:custDataLst>
            </p:nvPr>
          </p:nvSpPr>
          <p:spPr bwMode="auto">
            <a:xfrm>
              <a:off x="2" y="83"/>
              <a:ext cx="1090" cy="1001"/>
            </a:xfrm>
            <a:custGeom>
              <a:cxnLst>
                <a:cxn ang="0">
                  <a:pos x="106569" y="101398"/>
                </a:cxn>
                <a:cxn ang="0">
                  <a:pos x="99459" y="81731"/>
                </a:cxn>
                <a:cxn ang="0">
                  <a:pos x="92859" y="64800"/>
                </a:cxn>
                <a:cxn ang="0">
                  <a:pos x="107874" y="60785"/>
                </a:cxn>
                <a:cxn ang="0">
                  <a:pos x="95443" y="53680"/>
                </a:cxn>
                <a:cxn ang="0">
                  <a:pos x="102680" y="54317"/>
                </a:cxn>
                <a:cxn ang="0">
                  <a:pos x="102680" y="50302"/>
                </a:cxn>
                <a:cxn ang="0">
                  <a:pos x="88333" y="50944"/>
                </a:cxn>
                <a:cxn ang="0">
                  <a:pos x="83681" y="81731"/>
                </a:cxn>
                <a:cxn ang="0">
                  <a:pos x="81096" y="54954"/>
                </a:cxn>
                <a:cxn ang="0">
                  <a:pos x="77212" y="43834"/>
                </a:cxn>
                <a:cxn ang="0">
                  <a:pos x="81096" y="33371"/>
                </a:cxn>
                <a:cxn ang="0">
                  <a:pos x="79154" y="24193"/>
                </a:cxn>
                <a:cxn ang="0">
                  <a:pos x="77850" y="15651"/>
                </a:cxn>
                <a:cxn ang="0">
                  <a:pos x="86391" y="25472"/>
                </a:cxn>
                <a:cxn ang="0">
                  <a:pos x="97517" y="11763"/>
                </a:cxn>
                <a:cxn ang="0">
                  <a:pos x="96086" y="23525"/>
                </a:cxn>
                <a:cxn ang="0">
                  <a:pos x="93502" y="31429"/>
                </a:cxn>
                <a:cxn ang="0">
                  <a:pos x="94164" y="43834"/>
                </a:cxn>
                <a:cxn ang="0">
                  <a:pos x="130100" y="18999"/>
                </a:cxn>
                <a:cxn ang="0">
                  <a:pos x="58845" y="637"/>
                </a:cxn>
                <a:cxn ang="0">
                  <a:pos x="36599" y="5168"/>
                </a:cxn>
                <a:cxn ang="0">
                  <a:pos x="55624" y="7879"/>
                </a:cxn>
                <a:cxn ang="0">
                  <a:pos x="39183" y="14347"/>
                </a:cxn>
                <a:cxn ang="0">
                  <a:pos x="37903" y="18999"/>
                </a:cxn>
                <a:cxn ang="0">
                  <a:pos x="24831" y="11125"/>
                </a:cxn>
                <a:cxn ang="0">
                  <a:pos x="8542" y="75263"/>
                </a:cxn>
                <a:cxn ang="0">
                  <a:pos x="39845" y="95441"/>
                </a:cxn>
                <a:cxn ang="0">
                  <a:pos x="29488" y="87026"/>
                </a:cxn>
                <a:cxn ang="0">
                  <a:pos x="22889" y="94798"/>
                </a:cxn>
                <a:cxn ang="0">
                  <a:pos x="20947" y="83673"/>
                </a:cxn>
                <a:cxn ang="0">
                  <a:pos x="30125" y="56259"/>
                </a:cxn>
                <a:cxn ang="0">
                  <a:pos x="43835" y="54317"/>
                </a:cxn>
                <a:cxn ang="0">
                  <a:pos x="46445" y="62064"/>
                </a:cxn>
                <a:cxn ang="0">
                  <a:pos x="39845" y="79147"/>
                </a:cxn>
                <a:cxn ang="0">
                  <a:pos x="59487" y="117686"/>
                </a:cxn>
                <a:cxn ang="0">
                  <a:pos x="121710" y="108508"/>
                </a:cxn>
                <a:cxn ang="0">
                  <a:pos x="119000" y="43192"/>
                </a:cxn>
                <a:cxn ang="0">
                  <a:pos x="107874" y="39177"/>
                </a:cxn>
                <a:cxn ang="0">
                  <a:pos x="73860" y="39844"/>
                </a:cxn>
                <a:cxn ang="0">
                  <a:pos x="70613" y="56901"/>
                </a:cxn>
                <a:cxn ang="0">
                  <a:pos x="74628" y="32709"/>
                </a:cxn>
                <a:cxn ang="0">
                  <a:pos x="58208" y="16931"/>
                </a:cxn>
                <a:cxn ang="0">
                  <a:pos x="68666" y="22888"/>
                </a:cxn>
                <a:cxn ang="0">
                  <a:pos x="39845" y="47081"/>
                </a:cxn>
                <a:cxn ang="0">
                  <a:pos x="15652" y="24193"/>
                </a:cxn>
                <a:cxn ang="0">
                  <a:pos x="44498" y="26135"/>
                </a:cxn>
                <a:cxn ang="0">
                  <a:pos x="51740" y="26135"/>
                </a:cxn>
                <a:cxn ang="0">
                  <a:pos x="70613" y="29487"/>
                </a:cxn>
                <a:cxn ang="0">
                  <a:pos x="64807" y="60785"/>
                </a:cxn>
                <a:cxn ang="0">
                  <a:pos x="60792" y="33371"/>
                </a:cxn>
                <a:cxn ang="0">
                  <a:pos x="39845" y="47081"/>
                </a:cxn>
                <a:cxn ang="0">
                  <a:pos x="52377" y="53680"/>
                </a:cxn>
                <a:cxn ang="0">
                  <a:pos x="57545" y="37897"/>
                </a:cxn>
                <a:cxn ang="0">
                  <a:pos x="66724" y="94798"/>
                </a:cxn>
                <a:cxn ang="0">
                  <a:pos x="53682" y="62732"/>
                </a:cxn>
                <a:cxn ang="0">
                  <a:pos x="76570" y="69331"/>
                </a:cxn>
              </a:cxnLst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33" name="未知"/>
            <p:cNvSpPr/>
            <p:nvPr>
              <p:custDataLst>
                <p:tags r:id="rId166"/>
              </p:custDataLst>
            </p:nvPr>
          </p:nvSpPr>
          <p:spPr bwMode="auto">
            <a:xfrm>
              <a:off x="261" y="560"/>
              <a:ext cx="88" cy="105"/>
            </a:xfrm>
            <a:custGeom>
              <a:cxnLst>
                <a:cxn ang="0">
                  <a:pos x="9187" y="3458"/>
                </a:cxn>
                <a:cxn ang="0">
                  <a:pos x="5964" y="13525"/>
                </a:cxn>
                <a:cxn ang="0">
                  <a:pos x="9187" y="3458"/>
                </a:cxn>
              </a:cxnLst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34" name="未知"/>
            <p:cNvSpPr/>
            <p:nvPr>
              <p:custDataLst>
                <p:tags r:id="rId167"/>
              </p:custDataLst>
            </p:nvPr>
          </p:nvSpPr>
          <p:spPr bwMode="auto">
            <a:xfrm>
              <a:off x="178" y="602"/>
              <a:ext cx="78" cy="140"/>
            </a:xfrm>
            <a:custGeom>
              <a:cxnLst>
                <a:cxn ang="0">
                  <a:pos x="4545" y="6392"/>
                </a:cxn>
                <a:cxn ang="0">
                  <a:pos x="2594" y="16113"/>
                </a:cxn>
                <a:cxn ang="0">
                  <a:pos x="9885" y="10351"/>
                </a:cxn>
                <a:cxn ang="0">
                  <a:pos x="8573" y="5097"/>
                </a:cxn>
                <a:cxn ang="0">
                  <a:pos x="4545" y="6392"/>
                </a:cxn>
              </a:cxnLst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35" name="未知"/>
            <p:cNvSpPr/>
            <p:nvPr>
              <p:custDataLst>
                <p:tags r:id="rId168"/>
              </p:custDataLst>
            </p:nvPr>
          </p:nvSpPr>
          <p:spPr bwMode="auto">
            <a:xfrm>
              <a:off x="132" y="322"/>
              <a:ext cx="249" cy="119"/>
            </a:xfrm>
            <a:custGeom>
              <a:cxnLst>
                <a:cxn ang="0">
                  <a:pos x="26345" y="1271"/>
                </a:cxn>
                <a:cxn ang="0">
                  <a:pos x="5974" y="635"/>
                </a:cxn>
                <a:cxn ang="0">
                  <a:pos x="643" y="5775"/>
                </a:cxn>
                <a:cxn ang="0">
                  <a:pos x="14403" y="13607"/>
                </a:cxn>
                <a:cxn ang="0">
                  <a:pos x="22321" y="12947"/>
                </a:cxn>
                <a:cxn ang="0">
                  <a:pos x="26345" y="12311"/>
                </a:cxn>
                <a:cxn ang="0">
                  <a:pos x="26345" y="1271"/>
                </a:cxn>
              </a:cxnLst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36" name="未知"/>
            <p:cNvSpPr/>
            <p:nvPr>
              <p:custDataLst>
                <p:tags r:id="rId169"/>
              </p:custDataLst>
            </p:nvPr>
          </p:nvSpPr>
          <p:spPr bwMode="auto">
            <a:xfrm>
              <a:off x="417" y="653"/>
              <a:ext cx="182" cy="192"/>
            </a:xfrm>
            <a:custGeom>
              <a:cxnLst>
                <a:cxn ang="0">
                  <a:pos x="15652" y="1304"/>
                </a:cxn>
                <a:cxn ang="0">
                  <a:pos x="7237" y="1304"/>
                </a:cxn>
                <a:cxn ang="0">
                  <a:pos x="2584" y="13029"/>
                </a:cxn>
                <a:cxn ang="0">
                  <a:pos x="18362" y="14328"/>
                </a:cxn>
                <a:cxn ang="0">
                  <a:pos x="15652" y="1304"/>
                </a:cxn>
              </a:cxnLst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37" name="未知"/>
            <p:cNvSpPr/>
            <p:nvPr>
              <p:custDataLst>
                <p:tags r:id="rId170"/>
              </p:custDataLst>
            </p:nvPr>
          </p:nvSpPr>
          <p:spPr bwMode="auto">
            <a:xfrm>
              <a:off x="833" y="461"/>
              <a:ext cx="182" cy="37"/>
            </a:xfrm>
            <a:custGeom>
              <a:cxnLst>
                <a:cxn ang="0">
                  <a:pos x="3221" y="0"/>
                </a:cxn>
                <a:cxn ang="0">
                  <a:pos x="9184" y="3543"/>
                </a:cxn>
                <a:cxn ang="0">
                  <a:pos x="3221" y="0"/>
                </a:cxn>
              </a:cxnLst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38" name="未知"/>
            <p:cNvSpPr/>
            <p:nvPr>
              <p:custDataLst>
                <p:tags r:id="rId171"/>
              </p:custDataLst>
            </p:nvPr>
          </p:nvSpPr>
          <p:spPr bwMode="auto">
            <a:xfrm>
              <a:off x="894" y="456"/>
              <a:ext cx="141" cy="83"/>
            </a:xfrm>
            <a:custGeom>
              <a:cxnLst>
                <a:cxn ang="0">
                  <a:pos x="4714" y="8561"/>
                </a:cxn>
                <a:cxn ang="0">
                  <a:pos x="16582" y="3898"/>
                </a:cxn>
                <a:cxn ang="0">
                  <a:pos x="11224" y="643"/>
                </a:cxn>
                <a:cxn ang="0">
                  <a:pos x="4714" y="7280"/>
                </a:cxn>
                <a:cxn ang="0">
                  <a:pos x="4714" y="8561"/>
                </a:cxn>
              </a:cxnLst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39" name="未知"/>
            <p:cNvSpPr/>
            <p:nvPr>
              <p:custDataLst>
                <p:tags r:id="rId172"/>
              </p:custDataLst>
            </p:nvPr>
          </p:nvSpPr>
          <p:spPr bwMode="auto">
            <a:xfrm>
              <a:off x="889" y="508"/>
              <a:ext cx="182" cy="88"/>
            </a:xfrm>
            <a:custGeom>
              <a:cxnLst>
                <a:cxn ang="0">
                  <a:pos x="16289" y="3890"/>
                </a:cxn>
                <a:cxn ang="0">
                  <a:pos x="5168" y="6602"/>
                </a:cxn>
                <a:cxn ang="0">
                  <a:pos x="3889" y="8549"/>
                </a:cxn>
                <a:cxn ang="0">
                  <a:pos x="17725" y="7907"/>
                </a:cxn>
                <a:cxn ang="0">
                  <a:pos x="16289" y="3890"/>
                </a:cxn>
              </a:cxnLst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40" name="未知"/>
            <p:cNvSpPr/>
            <p:nvPr>
              <p:custDataLst>
                <p:tags r:id="rId173"/>
              </p:custDataLst>
            </p:nvPr>
          </p:nvSpPr>
          <p:spPr bwMode="auto">
            <a:xfrm>
              <a:off x="770" y="591"/>
              <a:ext cx="254" cy="62"/>
            </a:xfrm>
            <a:custGeom>
              <a:cxnLst>
                <a:cxn ang="0">
                  <a:pos x="26182" y="1875"/>
                </a:cxn>
                <a:cxn ang="0">
                  <a:pos x="19061" y="625"/>
                </a:cxn>
                <a:cxn ang="0">
                  <a:pos x="4535" y="0"/>
                </a:cxn>
                <a:cxn ang="0">
                  <a:pos x="1306" y="3125"/>
                </a:cxn>
                <a:cxn ang="0">
                  <a:pos x="13088" y="5000"/>
                </a:cxn>
                <a:cxn ang="0">
                  <a:pos x="26971" y="5000"/>
                </a:cxn>
                <a:cxn ang="0">
                  <a:pos x="26182" y="1875"/>
                </a:cxn>
              </a:cxnLst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41" name="未知"/>
            <p:cNvSpPr/>
            <p:nvPr>
              <p:custDataLst>
                <p:tags r:id="rId174"/>
              </p:custDataLst>
            </p:nvPr>
          </p:nvSpPr>
          <p:spPr bwMode="auto">
            <a:xfrm>
              <a:off x="796" y="648"/>
              <a:ext cx="208" cy="57"/>
            </a:xfrm>
            <a:custGeom>
              <a:cxnLst>
                <a:cxn ang="0">
                  <a:pos x="24573" y="1324"/>
                </a:cxn>
                <a:cxn ang="0">
                  <a:pos x="17255" y="2642"/>
                </a:cxn>
                <a:cxn ang="0">
                  <a:pos x="8628" y="1970"/>
                </a:cxn>
                <a:cxn ang="0">
                  <a:pos x="645" y="1324"/>
                </a:cxn>
                <a:cxn ang="0">
                  <a:pos x="23259" y="5417"/>
                </a:cxn>
                <a:cxn ang="0">
                  <a:pos x="24573" y="1324"/>
                </a:cxn>
              </a:cxnLst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42" name="未知"/>
            <p:cNvSpPr/>
            <p:nvPr>
              <p:custDataLst>
                <p:tags r:id="rId175"/>
              </p:custDataLst>
            </p:nvPr>
          </p:nvSpPr>
          <p:spPr bwMode="auto">
            <a:xfrm>
              <a:off x="785" y="695"/>
              <a:ext cx="212" cy="176"/>
            </a:xfrm>
            <a:custGeom>
              <a:cxnLst>
                <a:cxn ang="0">
                  <a:pos x="18150" y="5964"/>
                </a:cxn>
                <a:cxn ang="0">
                  <a:pos x="8487" y="3890"/>
                </a:cxn>
                <a:cxn ang="0">
                  <a:pos x="2575" y="9829"/>
                </a:cxn>
                <a:cxn ang="0">
                  <a:pos x="636" y="12440"/>
                </a:cxn>
                <a:cxn ang="0">
                  <a:pos x="5786" y="12440"/>
                </a:cxn>
                <a:cxn ang="0">
                  <a:pos x="11062" y="17736"/>
                </a:cxn>
                <a:cxn ang="0">
                  <a:pos x="13637" y="19679"/>
                </a:cxn>
                <a:cxn ang="0">
                  <a:pos x="18787" y="12440"/>
                </a:cxn>
                <a:cxn ang="0">
                  <a:pos x="25365" y="12440"/>
                </a:cxn>
                <a:cxn ang="0">
                  <a:pos x="18150" y="5964"/>
                </a:cxn>
              </a:cxnLst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43" name="未知"/>
            <p:cNvSpPr/>
            <p:nvPr>
              <p:custDataLst>
                <p:tags r:id="rId176"/>
              </p:custDataLst>
            </p:nvPr>
          </p:nvSpPr>
          <p:spPr bwMode="auto">
            <a:xfrm>
              <a:off x="926" y="612"/>
              <a:ext cx="129" cy="326"/>
            </a:xfrm>
            <a:custGeom>
              <a:cxnLst>
                <a:cxn ang="0">
                  <a:pos x="14198" y="1272"/>
                </a:cxn>
                <a:cxn ang="0">
                  <a:pos x="11658" y="11059"/>
                </a:cxn>
                <a:cxn ang="0">
                  <a:pos x="4470" y="12993"/>
                </a:cxn>
                <a:cxn ang="0">
                  <a:pos x="4470" y="14931"/>
                </a:cxn>
                <a:cxn ang="0">
                  <a:pos x="10997" y="22114"/>
                </a:cxn>
                <a:cxn ang="0">
                  <a:pos x="7671" y="29200"/>
                </a:cxn>
                <a:cxn ang="0">
                  <a:pos x="0" y="35747"/>
                </a:cxn>
                <a:cxn ang="0">
                  <a:pos x="3200" y="37680"/>
                </a:cxn>
                <a:cxn ang="0">
                  <a:pos x="10362" y="40255"/>
                </a:cxn>
                <a:cxn ang="0">
                  <a:pos x="14858" y="37044"/>
                </a:cxn>
                <a:cxn ang="0">
                  <a:pos x="16128" y="9121"/>
                </a:cxn>
                <a:cxn ang="0">
                  <a:pos x="16128" y="1272"/>
                </a:cxn>
                <a:cxn ang="0">
                  <a:pos x="14198" y="1272"/>
                </a:cxn>
              </a:cxnLst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211" name="Rectangle 163"/>
          <p:cNvSpPr>
            <a:spLocks noGrp="1" noRot="1" noChangeArrowheads="1"/>
          </p:cNvSpPr>
          <p:nvPr>
            <p:ph type="ctrTitle"/>
            <p:custDataLst>
              <p:tags r:id="rId177"/>
            </p:custDataLst>
          </p:nvPr>
        </p:nvSpPr>
        <p:spPr>
          <a:xfrm>
            <a:off x="703631" y="2110892"/>
            <a:ext cx="7974481" cy="117271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noProof="0" smtClean="0"/>
              <a:t>单击此处编辑母版标题样式</a:t>
            </a:r>
          </a:p>
        </p:txBody>
      </p:sp>
      <p:sp>
        <p:nvSpPr>
          <p:cNvPr id="2215" name="Rectangle 167"/>
          <p:cNvSpPr>
            <a:spLocks noGrp="1" noRot="1" noChangeArrowheads="1"/>
          </p:cNvSpPr>
          <p:nvPr>
            <p:ph type="subTitle" idx="1"/>
            <p:custDataLst>
              <p:tags r:id="rId178"/>
            </p:custDataLst>
          </p:nvPr>
        </p:nvSpPr>
        <p:spPr>
          <a:xfrm>
            <a:off x="1407261" y="3596335"/>
            <a:ext cx="6567220" cy="1798167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zh-CN" altLang="en-US" noProof="0" smtClean="0"/>
              <a:t>单击此处编辑母版副标题样式</a:t>
            </a:r>
          </a:p>
        </p:txBody>
      </p:sp>
      <p:sp>
        <p:nvSpPr>
          <p:cNvPr id="5128" name="Rectangle 164"/>
          <p:cNvSpPr>
            <a:spLocks noGrp="1" noChangeArrowheads="1"/>
          </p:cNvSpPr>
          <p:nvPr>
            <p:ph type="dt" sz="half" idx="10"/>
            <p:custDataLst>
              <p:tags r:id="rId179"/>
            </p:custDataLst>
          </p:nvPr>
        </p:nvSpPr>
        <p:spPr bwMode="auto">
          <a:xfrm>
            <a:off x="309467" y="6410858"/>
            <a:ext cx="2348693" cy="4886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129" name="Rectangle 165"/>
          <p:cNvSpPr>
            <a:spLocks noGrp="1" noChangeArrowheads="1"/>
          </p:cNvSpPr>
          <p:nvPr>
            <p:ph type="ftr" sz="quarter" idx="11"/>
            <p:custDataLst>
              <p:tags r:id="rId180"/>
            </p:custDataLst>
          </p:nvPr>
        </p:nvSpPr>
        <p:spPr bwMode="auto">
          <a:xfrm>
            <a:off x="3205429" y="6410858"/>
            <a:ext cx="2970885" cy="4886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130" name="Rectangle 166"/>
          <p:cNvSpPr>
            <a:spLocks noGrp="1" noChangeArrowheads="1"/>
          </p:cNvSpPr>
          <p:nvPr>
            <p:ph type="sldNum" sz="quarter" idx="12"/>
            <p:custDataLst>
              <p:tags r:id="rId181"/>
            </p:custDataLst>
          </p:nvPr>
        </p:nvSpPr>
        <p:spPr bwMode="auto">
          <a:xfrm>
            <a:off x="6723583" y="6410858"/>
            <a:ext cx="2348693" cy="4886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0EBDAB67-1948-406A-B986-987BDB2BBCC0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15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157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1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7986643C-4336-402D-89A6-F87EF8C88265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41093" y="4521479"/>
            <a:ext cx="7974481" cy="1397489"/>
          </a:xfrm>
        </p:spPr>
        <p:txBody>
          <a:bodyPr anchor="t"/>
          <a:lstStyle>
            <a:lvl1pPr algn="l">
              <a:defRPr sz="4104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741093" y="2982287"/>
            <a:ext cx="7974481" cy="1539192"/>
          </a:xfrm>
        </p:spPr>
        <p:txBody>
          <a:bodyPr anchor="b"/>
          <a:lstStyle>
            <a:lvl1pPr marL="0" indent="0">
              <a:buNone/>
              <a:defRPr sz="2052"/>
            </a:lvl1pPr>
            <a:lvl2pPr marL="469087" indent="0">
              <a:buNone/>
              <a:defRPr sz="1847"/>
            </a:lvl2pPr>
            <a:lvl3pPr marL="938174" indent="0">
              <a:buNone/>
              <a:defRPr sz="1642"/>
            </a:lvl3pPr>
            <a:lvl4pPr marL="1407261" indent="0">
              <a:buNone/>
              <a:defRPr sz="1436"/>
            </a:lvl4pPr>
            <a:lvl5pPr marL="1876349" indent="0">
              <a:buNone/>
              <a:defRPr sz="1436"/>
            </a:lvl5pPr>
            <a:lvl6pPr marL="2345436" indent="0">
              <a:buNone/>
              <a:defRPr sz="1436"/>
            </a:lvl6pPr>
            <a:lvl7pPr marL="2814523" indent="0">
              <a:buNone/>
              <a:defRPr sz="1436"/>
            </a:lvl7pPr>
            <a:lvl8pPr marL="3283610" indent="0">
              <a:buNone/>
              <a:defRPr sz="1436"/>
            </a:lvl8pPr>
            <a:lvl9pPr marL="3752697" indent="0">
              <a:buNone/>
              <a:defRPr sz="1436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1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7181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71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7CD81554-A977-4FF0-AA02-75AA657C0F2D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25449" y="1641805"/>
            <a:ext cx="4104513" cy="4615948"/>
          </a:xfrm>
        </p:spPr>
        <p:txBody>
          <a:bodyPr/>
          <a:lstStyle>
            <a:lvl1pPr>
              <a:defRPr sz="2873"/>
            </a:lvl1pPr>
            <a:lvl2pPr>
              <a:defRPr sz="2462"/>
            </a:lvl2pPr>
            <a:lvl3pPr>
              <a:defRPr sz="2052"/>
            </a:lvl3pPr>
            <a:lvl4pPr>
              <a:defRPr sz="1847"/>
            </a:lvl4pPr>
            <a:lvl5pPr>
              <a:defRPr sz="1847"/>
            </a:lvl5pPr>
            <a:lvl6pPr>
              <a:defRPr sz="1847"/>
            </a:lvl6pPr>
            <a:lvl7pPr>
              <a:defRPr sz="1847"/>
            </a:lvl7pPr>
            <a:lvl8pPr>
              <a:defRPr sz="1847"/>
            </a:lvl8pPr>
            <a:lvl9pPr>
              <a:defRPr sz="1847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886325" y="1641805"/>
            <a:ext cx="4104513" cy="4615948"/>
          </a:xfrm>
        </p:spPr>
        <p:txBody>
          <a:bodyPr/>
          <a:lstStyle>
            <a:lvl1pPr>
              <a:defRPr sz="2873"/>
            </a:lvl1pPr>
            <a:lvl2pPr>
              <a:defRPr sz="2462"/>
            </a:lvl2pPr>
            <a:lvl3pPr>
              <a:defRPr sz="2052"/>
            </a:lvl3pPr>
            <a:lvl4pPr>
              <a:defRPr sz="1847"/>
            </a:lvl4pPr>
            <a:lvl5pPr>
              <a:defRPr sz="1847"/>
            </a:lvl5pPr>
            <a:lvl6pPr>
              <a:defRPr sz="1847"/>
            </a:lvl6pPr>
            <a:lvl7pPr>
              <a:defRPr sz="1847"/>
            </a:lvl7pPr>
            <a:lvl8pPr>
              <a:defRPr sz="1847"/>
            </a:lvl8pPr>
            <a:lvl9pPr>
              <a:defRPr sz="1847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8204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8205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820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2E39D469-5BFD-4A49-ADE3-E7638A06523E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9087" y="281779"/>
            <a:ext cx="8443569" cy="1172718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9087" y="1575025"/>
            <a:ext cx="4145232" cy="656396"/>
          </a:xfrm>
        </p:spPr>
        <p:txBody>
          <a:bodyPr anchor="b"/>
          <a:lstStyle>
            <a:lvl1pPr marL="0" indent="0">
              <a:buNone/>
              <a:defRPr sz="2462" b="1"/>
            </a:lvl1pPr>
            <a:lvl2pPr marL="469087" indent="0">
              <a:buNone/>
              <a:defRPr sz="2052" b="1"/>
            </a:lvl2pPr>
            <a:lvl3pPr marL="938174" indent="0">
              <a:buNone/>
              <a:defRPr sz="1847" b="1"/>
            </a:lvl3pPr>
            <a:lvl4pPr marL="1407261" indent="0">
              <a:buNone/>
              <a:defRPr sz="1642" b="1"/>
            </a:lvl4pPr>
            <a:lvl5pPr marL="1876349" indent="0">
              <a:buNone/>
              <a:defRPr sz="1642" b="1"/>
            </a:lvl5pPr>
            <a:lvl6pPr marL="2345436" indent="0">
              <a:buNone/>
              <a:defRPr sz="1642" b="1"/>
            </a:lvl6pPr>
            <a:lvl7pPr marL="2814523" indent="0">
              <a:buNone/>
              <a:defRPr sz="1642" b="1"/>
            </a:lvl7pPr>
            <a:lvl8pPr marL="3283610" indent="0">
              <a:buNone/>
              <a:defRPr sz="1642" b="1"/>
            </a:lvl8pPr>
            <a:lvl9pPr marL="3752697" indent="0">
              <a:buNone/>
              <a:defRPr sz="1642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69087" y="2231421"/>
            <a:ext cx="4145232" cy="4054021"/>
          </a:xfrm>
        </p:spPr>
        <p:txBody>
          <a:bodyPr/>
          <a:lstStyle>
            <a:lvl1pPr>
              <a:defRPr sz="2462"/>
            </a:lvl1pPr>
            <a:lvl2pPr>
              <a:defRPr sz="2052"/>
            </a:lvl2pPr>
            <a:lvl3pPr>
              <a:defRPr sz="1847"/>
            </a:lvl3pPr>
            <a:lvl4pPr>
              <a:defRPr sz="1642"/>
            </a:lvl4pPr>
            <a:lvl5pPr>
              <a:defRPr sz="1642"/>
            </a:lvl5pPr>
            <a:lvl6pPr>
              <a:defRPr sz="1642"/>
            </a:lvl6pPr>
            <a:lvl7pPr>
              <a:defRPr sz="1642"/>
            </a:lvl7pPr>
            <a:lvl8pPr>
              <a:defRPr sz="1642"/>
            </a:lvl8pPr>
            <a:lvl9pPr>
              <a:defRPr sz="1642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4765796" y="1575025"/>
            <a:ext cx="4146861" cy="656396"/>
          </a:xfrm>
        </p:spPr>
        <p:txBody>
          <a:bodyPr anchor="b"/>
          <a:lstStyle>
            <a:lvl1pPr marL="0" indent="0">
              <a:buNone/>
              <a:defRPr sz="2462" b="1"/>
            </a:lvl1pPr>
            <a:lvl2pPr marL="469087" indent="0">
              <a:buNone/>
              <a:defRPr sz="2052" b="1"/>
            </a:lvl2pPr>
            <a:lvl3pPr marL="938174" indent="0">
              <a:buNone/>
              <a:defRPr sz="1847" b="1"/>
            </a:lvl3pPr>
            <a:lvl4pPr marL="1407261" indent="0">
              <a:buNone/>
              <a:defRPr sz="1642" b="1"/>
            </a:lvl4pPr>
            <a:lvl5pPr marL="1876349" indent="0">
              <a:buNone/>
              <a:defRPr sz="1642" b="1"/>
            </a:lvl5pPr>
            <a:lvl6pPr marL="2345436" indent="0">
              <a:buNone/>
              <a:defRPr sz="1642" b="1"/>
            </a:lvl6pPr>
            <a:lvl7pPr marL="2814523" indent="0">
              <a:buNone/>
              <a:defRPr sz="1642" b="1"/>
            </a:lvl7pPr>
            <a:lvl8pPr marL="3283610" indent="0">
              <a:buNone/>
              <a:defRPr sz="1642" b="1"/>
            </a:lvl8pPr>
            <a:lvl9pPr marL="3752697" indent="0">
              <a:buNone/>
              <a:defRPr sz="1642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4765796" y="2231421"/>
            <a:ext cx="4146861" cy="4054021"/>
          </a:xfrm>
        </p:spPr>
        <p:txBody>
          <a:bodyPr/>
          <a:lstStyle>
            <a:lvl1pPr>
              <a:defRPr sz="2462"/>
            </a:lvl1pPr>
            <a:lvl2pPr>
              <a:defRPr sz="2052"/>
            </a:lvl2pPr>
            <a:lvl3pPr>
              <a:defRPr sz="1847"/>
            </a:lvl3pPr>
            <a:lvl4pPr>
              <a:defRPr sz="1642"/>
            </a:lvl4pPr>
            <a:lvl5pPr>
              <a:defRPr sz="1642"/>
            </a:lvl5pPr>
            <a:lvl6pPr>
              <a:defRPr sz="1642"/>
            </a:lvl6pPr>
            <a:lvl7pPr>
              <a:defRPr sz="1642"/>
            </a:lvl7pPr>
            <a:lvl8pPr>
              <a:defRPr sz="1642"/>
            </a:lvl8pPr>
            <a:lvl9pPr>
              <a:defRPr sz="1642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922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9229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9230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1B2C6A43-2EBE-45AD-87DB-1E39CA691C09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252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0253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02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A8FC0F93-B190-4C08-8E83-7B6C0FF056CD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1276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1277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1278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66ED39EF-EEE3-4E1F-8524-82F1CA9E3E18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9087" y="280149"/>
            <a:ext cx="3086529" cy="1192263"/>
          </a:xfrm>
        </p:spPr>
        <p:txBody>
          <a:bodyPr anchor="b"/>
          <a:lstStyle>
            <a:lvl1pPr algn="l">
              <a:defRPr sz="2052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668001" y="280149"/>
            <a:ext cx="5244655" cy="6005293"/>
          </a:xfrm>
        </p:spPr>
        <p:txBody>
          <a:bodyPr/>
          <a:lstStyle>
            <a:lvl1pPr>
              <a:defRPr sz="3283"/>
            </a:lvl1pPr>
            <a:lvl2pPr>
              <a:defRPr sz="2873"/>
            </a:lvl2pPr>
            <a:lvl3pPr>
              <a:defRPr sz="2462"/>
            </a:lvl3pPr>
            <a:lvl4pPr>
              <a:defRPr sz="2052"/>
            </a:lvl4pPr>
            <a:lvl5pPr>
              <a:defRPr sz="2052"/>
            </a:lvl5pPr>
            <a:lvl6pPr>
              <a:defRPr sz="2052"/>
            </a:lvl6pPr>
            <a:lvl7pPr>
              <a:defRPr sz="2052"/>
            </a:lvl7pPr>
            <a:lvl8pPr>
              <a:defRPr sz="2052"/>
            </a:lvl8pPr>
            <a:lvl9pPr>
              <a:defRPr sz="2052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469087" y="1472412"/>
            <a:ext cx="3086529" cy="4813030"/>
          </a:xfrm>
        </p:spPr>
        <p:txBody>
          <a:bodyPr/>
          <a:lstStyle>
            <a:lvl1pPr marL="0" indent="0">
              <a:buNone/>
              <a:defRPr sz="1436"/>
            </a:lvl1pPr>
            <a:lvl2pPr marL="469087" indent="0">
              <a:buNone/>
              <a:defRPr sz="1231"/>
            </a:lvl2pPr>
            <a:lvl3pPr marL="938174" indent="0">
              <a:buNone/>
              <a:defRPr sz="1026"/>
            </a:lvl3pPr>
            <a:lvl4pPr marL="1407261" indent="0">
              <a:buNone/>
              <a:defRPr sz="923"/>
            </a:lvl4pPr>
            <a:lvl5pPr marL="1876349" indent="0">
              <a:buNone/>
              <a:defRPr sz="923"/>
            </a:lvl5pPr>
            <a:lvl6pPr marL="2345436" indent="0">
              <a:buNone/>
              <a:defRPr sz="923"/>
            </a:lvl6pPr>
            <a:lvl7pPr marL="2814523" indent="0">
              <a:buNone/>
              <a:defRPr sz="923"/>
            </a:lvl7pPr>
            <a:lvl8pPr marL="3283610" indent="0">
              <a:buNone/>
              <a:defRPr sz="923"/>
            </a:lvl8pPr>
            <a:lvl9pPr marL="3752697" indent="0">
              <a:buNone/>
              <a:defRPr sz="923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12300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2301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230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46E8BFAB-432B-4894-A354-1A20BB0B8909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838888" y="4925415"/>
            <a:ext cx="5629046" cy="581473"/>
          </a:xfrm>
        </p:spPr>
        <p:txBody>
          <a:bodyPr anchor="b"/>
          <a:lstStyle>
            <a:lvl1pPr algn="l">
              <a:defRPr sz="2052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1838888" y="628707"/>
            <a:ext cx="5629046" cy="422178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83"/>
            </a:lvl1pPr>
            <a:lvl2pPr marL="469087" indent="0">
              <a:buNone/>
              <a:defRPr sz="2873"/>
            </a:lvl2pPr>
            <a:lvl3pPr marL="938174" indent="0">
              <a:buNone/>
              <a:defRPr sz="2462"/>
            </a:lvl3pPr>
            <a:lvl4pPr marL="1407261" indent="0">
              <a:buNone/>
              <a:defRPr sz="2052"/>
            </a:lvl4pPr>
            <a:lvl5pPr marL="1876349" indent="0">
              <a:buNone/>
              <a:defRPr sz="2052"/>
            </a:lvl5pPr>
            <a:lvl6pPr marL="2345436" indent="0">
              <a:buNone/>
              <a:defRPr sz="2052"/>
            </a:lvl6pPr>
            <a:lvl7pPr marL="2814523" indent="0">
              <a:buNone/>
              <a:defRPr sz="2052"/>
            </a:lvl7pPr>
            <a:lvl8pPr marL="3283610" indent="0">
              <a:buNone/>
              <a:defRPr sz="2052"/>
            </a:lvl8pPr>
            <a:lvl9pPr marL="3752697" indent="0">
              <a:buNone/>
              <a:defRPr sz="2052"/>
            </a:lvl9pPr>
          </a:lstStyle>
          <a:p>
            <a:pPr marL="0" marR="0" lvl="0" indent="0" algn="l" defTabSz="938174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None/>
              <a:defRPr/>
            </a:pPr>
            <a:endParaRPr kumimoji="0" lang="zh-CN" altLang="en-US" sz="3283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1838888" y="5506888"/>
            <a:ext cx="5629046" cy="825788"/>
          </a:xfrm>
        </p:spPr>
        <p:txBody>
          <a:bodyPr/>
          <a:lstStyle>
            <a:lvl1pPr marL="0" indent="0">
              <a:buNone/>
              <a:defRPr sz="1436"/>
            </a:lvl1pPr>
            <a:lvl2pPr marL="469087" indent="0">
              <a:buNone/>
              <a:defRPr sz="1231"/>
            </a:lvl2pPr>
            <a:lvl3pPr marL="938174" indent="0">
              <a:buNone/>
              <a:defRPr sz="1026"/>
            </a:lvl3pPr>
            <a:lvl4pPr marL="1407261" indent="0">
              <a:buNone/>
              <a:defRPr sz="923"/>
            </a:lvl4pPr>
            <a:lvl5pPr marL="1876349" indent="0">
              <a:buNone/>
              <a:defRPr sz="923"/>
            </a:lvl5pPr>
            <a:lvl6pPr marL="2345436" indent="0">
              <a:buNone/>
              <a:defRPr sz="923"/>
            </a:lvl6pPr>
            <a:lvl7pPr marL="2814523" indent="0">
              <a:buNone/>
              <a:defRPr sz="923"/>
            </a:lvl7pPr>
            <a:lvl8pPr marL="3283610" indent="0">
              <a:buNone/>
              <a:defRPr sz="923"/>
            </a:lvl8pPr>
            <a:lvl9pPr marL="3752697" indent="0">
              <a:buNone/>
              <a:defRPr sz="923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13324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3325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332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571908BB-0A88-43F4-8543-2ECDDBFA8A6A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434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4349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43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B6F46144-B40D-4041-AF6F-12C24E810A67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垂直排列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6878317" y="234544"/>
            <a:ext cx="2190702" cy="6023209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306209" y="234544"/>
            <a:ext cx="6415744" cy="6023209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537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5373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537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F8C3C0CD-E2C1-4AF4-AB30-B1D417CBFCDA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6386" name="未知"/>
          <p:cNvSpPr/>
          <p:nvPr>
            <p:custDataLst>
              <p:tags r:id="rId2"/>
            </p:custDataLst>
          </p:nvPr>
        </p:nvSpPr>
        <p:spPr bwMode="auto">
          <a:xfrm>
            <a:off x="4884695" y="21175"/>
            <a:ext cx="4554055" cy="4143603"/>
          </a:xfrm>
          <a:custGeom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l" t="t" r="r" b="b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 w="9525">
            <a:noFill/>
            <a:round/>
          </a:ln>
        </p:spPr>
        <p:txBody>
          <a:bodyPr/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387" name="Group 3"/>
          <p:cNvGrpSpPr/>
          <p:nvPr>
            <p:custDataLst>
              <p:tags r:id="rId3"/>
            </p:custDataLst>
          </p:nvPr>
        </p:nvGrpSpPr>
        <p:grpSpPr>
          <a:xfrm>
            <a:off x="4690872" y="29318"/>
            <a:ext cx="4879810" cy="4451443"/>
            <a:chOff x="74" y="0"/>
            <a:chExt cx="3035" cy="2769"/>
          </a:xfrm>
        </p:grpSpPr>
        <p:sp>
          <p:nvSpPr>
            <p:cNvPr id="16553" name="未知"/>
            <p:cNvSpPr/>
            <p:nvPr>
              <p:custDataLst>
                <p:tags r:id="rId4"/>
              </p:custDataLst>
            </p:nvPr>
          </p:nvSpPr>
          <p:spPr bwMode="auto">
            <a:xfrm>
              <a:off x="220" y="0"/>
              <a:ext cx="503" cy="192"/>
            </a:xfrm>
            <a:custGeom>
              <a:cxnLst>
                <a:cxn ang="0">
                  <a:pos x="46292" y="16269"/>
                </a:cxn>
                <a:cxn ang="0">
                  <a:pos x="59305" y="13029"/>
                </a:cxn>
                <a:cxn ang="0">
                  <a:pos x="59942" y="11114"/>
                </a:cxn>
                <a:cxn ang="0">
                  <a:pos x="57365" y="0"/>
                </a:cxn>
                <a:cxn ang="0">
                  <a:pos x="16231" y="0"/>
                </a:cxn>
                <a:cxn ang="0">
                  <a:pos x="6582" y="14328"/>
                </a:cxn>
                <a:cxn ang="0">
                  <a:pos x="46292" y="16269"/>
                </a:cxn>
              </a:cxnLst>
              <a:rect l="l" t="t" r="r" b="b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54" name="未知"/>
            <p:cNvSpPr>
              <a:spLocks noEditPoints="1"/>
            </p:cNvSpPr>
            <p:nvPr>
              <p:custDataLst>
                <p:tags r:id="rId5"/>
              </p:custDataLst>
            </p:nvPr>
          </p:nvSpPr>
          <p:spPr bwMode="auto">
            <a:xfrm>
              <a:off x="74" y="0"/>
              <a:ext cx="3035" cy="2769"/>
            </a:xfrm>
            <a:custGeom>
              <a:cxnLst>
                <a:cxn ang="0">
                  <a:pos x="329410" y="637"/>
                </a:cxn>
                <a:cxn ang="0">
                  <a:pos x="102650" y="0"/>
                </a:cxn>
                <a:cxn ang="0">
                  <a:pos x="147116" y="13692"/>
                </a:cxn>
                <a:cxn ang="0">
                  <a:pos x="113774" y="25443"/>
                </a:cxn>
                <a:cxn ang="0">
                  <a:pos x="135355" y="46343"/>
                </a:cxn>
                <a:cxn ang="0">
                  <a:pos x="48349" y="39110"/>
                </a:cxn>
                <a:cxn ang="0">
                  <a:pos x="16924" y="41051"/>
                </a:cxn>
                <a:cxn ang="0">
                  <a:pos x="130061" y="317769"/>
                </a:cxn>
                <a:cxn ang="0">
                  <a:pos x="94115" y="222607"/>
                </a:cxn>
                <a:cxn ang="0">
                  <a:pos x="68646" y="245321"/>
                </a:cxn>
                <a:cxn ang="0">
                  <a:pos x="61410" y="283921"/>
                </a:cxn>
                <a:cxn ang="0">
                  <a:pos x="81049" y="172898"/>
                </a:cxn>
                <a:cxn ang="0">
                  <a:pos x="100071" y="148753"/>
                </a:cxn>
                <a:cxn ang="0">
                  <a:pos x="136660" y="154682"/>
                </a:cxn>
                <a:cxn ang="0">
                  <a:pos x="122952" y="199746"/>
                </a:cxn>
                <a:cxn ang="0">
                  <a:pos x="125535" y="257709"/>
                </a:cxn>
                <a:cxn ang="0">
                  <a:pos x="336646" y="315187"/>
                </a:cxn>
                <a:cxn ang="0">
                  <a:pos x="296837" y="278629"/>
                </a:cxn>
                <a:cxn ang="0">
                  <a:pos x="277814" y="225190"/>
                </a:cxn>
                <a:cxn ang="0">
                  <a:pos x="258817" y="176244"/>
                </a:cxn>
                <a:cxn ang="0">
                  <a:pos x="300695" y="167070"/>
                </a:cxn>
                <a:cxn ang="0">
                  <a:pos x="266053" y="145508"/>
                </a:cxn>
                <a:cxn ang="0">
                  <a:pos x="286992" y="147449"/>
                </a:cxn>
                <a:cxn ang="0">
                  <a:pos x="286355" y="136340"/>
                </a:cxn>
                <a:cxn ang="0">
                  <a:pos x="245752" y="137644"/>
                </a:cxn>
                <a:cxn ang="0">
                  <a:pos x="233353" y="223886"/>
                </a:cxn>
                <a:cxn ang="0">
                  <a:pos x="226886" y="150032"/>
                </a:cxn>
                <a:cxn ang="0">
                  <a:pos x="216399" y="118791"/>
                </a:cxn>
                <a:cxn ang="0">
                  <a:pos x="226886" y="88698"/>
                </a:cxn>
                <a:cxn ang="0">
                  <a:pos x="221592" y="64554"/>
                </a:cxn>
                <a:cxn ang="0">
                  <a:pos x="216399" y="40414"/>
                </a:cxn>
                <a:cxn ang="0">
                  <a:pos x="241226" y="67263"/>
                </a:cxn>
                <a:cxn ang="0">
                  <a:pos x="271216" y="30730"/>
                </a:cxn>
                <a:cxn ang="0">
                  <a:pos x="267358" y="61976"/>
                </a:cxn>
                <a:cxn ang="0">
                  <a:pos x="262165" y="84837"/>
                </a:cxn>
                <a:cxn ang="0">
                  <a:pos x="262165" y="118149"/>
                </a:cxn>
                <a:cxn ang="0">
                  <a:pos x="364694" y="118149"/>
                </a:cxn>
                <a:cxn ang="0">
                  <a:pos x="362110" y="49583"/>
                </a:cxn>
                <a:cxn ang="0">
                  <a:pos x="162761" y="45064"/>
                </a:cxn>
                <a:cxn ang="0">
                  <a:pos x="191603" y="60697"/>
                </a:cxn>
                <a:cxn ang="0">
                  <a:pos x="111833" y="127323"/>
                </a:cxn>
                <a:cxn ang="0">
                  <a:pos x="45128" y="63917"/>
                </a:cxn>
                <a:cxn ang="0">
                  <a:pos x="124873" y="69204"/>
                </a:cxn>
                <a:cxn ang="0">
                  <a:pos x="143764" y="68567"/>
                </a:cxn>
                <a:cxn ang="0">
                  <a:pos x="197407" y="79014"/>
                </a:cxn>
                <a:cxn ang="0">
                  <a:pos x="180478" y="167070"/>
                </a:cxn>
                <a:cxn ang="0">
                  <a:pos x="169997" y="89360"/>
                </a:cxn>
                <a:cxn ang="0">
                  <a:pos x="111833" y="127323"/>
                </a:cxn>
                <a:cxn ang="0">
                  <a:pos x="145837" y="146812"/>
                </a:cxn>
                <a:cxn ang="0">
                  <a:pos x="161456" y="103153"/>
                </a:cxn>
                <a:cxn ang="0">
                  <a:pos x="213052" y="190573"/>
                </a:cxn>
                <a:cxn ang="0">
                  <a:pos x="140518" y="209425"/>
                </a:cxn>
                <a:cxn ang="0">
                  <a:pos x="201933" y="180762"/>
                </a:cxn>
                <a:cxn ang="0">
                  <a:pos x="207889" y="86752"/>
                </a:cxn>
                <a:cxn ang="0">
                  <a:pos x="204643" y="139049"/>
                </a:cxn>
                <a:cxn ang="0">
                  <a:pos x="195461" y="94010"/>
                </a:cxn>
                <a:cxn ang="0">
                  <a:pos x="331478" y="116845"/>
                </a:cxn>
                <a:cxn ang="0">
                  <a:pos x="301337" y="105736"/>
                </a:cxn>
              </a:cxnLst>
              <a:rect l="l" t="t" r="r" b="b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55" name="未知"/>
            <p:cNvSpPr/>
            <p:nvPr>
              <p:custDataLst>
                <p:tags r:id="rId6"/>
              </p:custDataLst>
            </p:nvPr>
          </p:nvSpPr>
          <p:spPr bwMode="auto">
            <a:xfrm>
              <a:off x="795" y="1302"/>
              <a:ext cx="244" cy="290"/>
            </a:xfrm>
            <a:custGeom>
              <a:cxnLst>
                <a:cxn ang="0">
                  <a:pos x="26362" y="9809"/>
                </a:cxn>
                <a:cxn ang="0">
                  <a:pos x="17794" y="36522"/>
                </a:cxn>
                <a:cxn ang="0">
                  <a:pos x="26362" y="9809"/>
                </a:cxn>
              </a:cxnLst>
              <a:rect l="l" t="t" r="r" b="b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56" name="未知"/>
            <p:cNvSpPr/>
            <p:nvPr>
              <p:custDataLst>
                <p:tags r:id="rId7"/>
              </p:custDataLst>
            </p:nvPr>
          </p:nvSpPr>
          <p:spPr bwMode="auto">
            <a:xfrm>
              <a:off x="572" y="1421"/>
              <a:ext cx="213" cy="389"/>
            </a:xfrm>
            <a:custGeom>
              <a:cxnLst>
                <a:cxn ang="0">
                  <a:pos x="12536" y="17545"/>
                </a:cxn>
                <a:cxn ang="0">
                  <a:pos x="7955" y="45045"/>
                </a:cxn>
                <a:cxn ang="0">
                  <a:pos x="26507" y="29289"/>
                </a:cxn>
                <a:cxn ang="0">
                  <a:pos x="24554" y="15605"/>
                </a:cxn>
                <a:cxn ang="0">
                  <a:pos x="12536" y="17545"/>
                </a:cxn>
              </a:cxnLst>
              <a:rect l="l" t="t" r="r" b="b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57" name="未知"/>
            <p:cNvSpPr/>
            <p:nvPr>
              <p:custDataLst>
                <p:tags r:id="rId8"/>
              </p:custDataLst>
            </p:nvPr>
          </p:nvSpPr>
          <p:spPr bwMode="auto">
            <a:xfrm>
              <a:off x="437" y="644"/>
              <a:ext cx="701" cy="326"/>
            </a:xfrm>
            <a:custGeom>
              <a:cxnLst>
                <a:cxn ang="0">
                  <a:pos x="73435" y="2574"/>
                </a:cxn>
                <a:cxn ang="0">
                  <a:pos x="15663" y="2574"/>
                </a:cxn>
                <a:cxn ang="0">
                  <a:pos x="1305" y="16203"/>
                </a:cxn>
                <a:cxn ang="0">
                  <a:pos x="39366" y="37680"/>
                </a:cxn>
                <a:cxn ang="0">
                  <a:pos x="62942" y="35111"/>
                </a:cxn>
                <a:cxn ang="0">
                  <a:pos x="74073" y="34470"/>
                </a:cxn>
                <a:cxn ang="0">
                  <a:pos x="73435" y="2574"/>
                </a:cxn>
              </a:cxnLst>
              <a:rect l="l" t="t" r="r" b="b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58" name="未知"/>
            <p:cNvSpPr/>
            <p:nvPr>
              <p:custDataLst>
                <p:tags r:id="rId9"/>
              </p:custDataLst>
            </p:nvPr>
          </p:nvSpPr>
          <p:spPr bwMode="auto">
            <a:xfrm>
              <a:off x="1231" y="1567"/>
              <a:ext cx="503" cy="528"/>
            </a:xfrm>
            <a:custGeom>
              <a:cxnLst>
                <a:cxn ang="0">
                  <a:pos x="43559" y="3211"/>
                </a:cxn>
                <a:cxn ang="0">
                  <a:pos x="20236" y="3211"/>
                </a:cxn>
                <a:cxn ang="0">
                  <a:pos x="7860" y="37065"/>
                </a:cxn>
                <a:cxn ang="0">
                  <a:pos x="51445" y="40276"/>
                </a:cxn>
                <a:cxn ang="0">
                  <a:pos x="43559" y="3211"/>
                </a:cxn>
              </a:cxnLst>
              <a:rect l="l" t="t" r="r" b="b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59" name="未知"/>
            <p:cNvSpPr/>
            <p:nvPr>
              <p:custDataLst>
                <p:tags r:id="rId10"/>
              </p:custDataLst>
            </p:nvPr>
          </p:nvSpPr>
          <p:spPr bwMode="auto">
            <a:xfrm>
              <a:off x="2388" y="1033"/>
              <a:ext cx="514" cy="98"/>
            </a:xfrm>
            <a:custGeom>
              <a:cxnLst>
                <a:cxn ang="0">
                  <a:pos x="9858" y="0"/>
                </a:cxn>
                <a:cxn ang="0">
                  <a:pos x="26173" y="9802"/>
                </a:cxn>
                <a:cxn ang="0">
                  <a:pos x="9858" y="0"/>
                </a:cxn>
              </a:cxnLst>
              <a:rect l="l" t="t" r="r" b="b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60" name="未知"/>
            <p:cNvSpPr/>
            <p:nvPr>
              <p:custDataLst>
                <p:tags r:id="rId11"/>
              </p:custDataLst>
            </p:nvPr>
          </p:nvSpPr>
          <p:spPr bwMode="auto">
            <a:xfrm>
              <a:off x="2559" y="1012"/>
              <a:ext cx="395" cy="243"/>
            </a:xfrm>
            <a:custGeom>
              <a:cxnLst>
                <a:cxn ang="0">
                  <a:pos x="13779" y="23977"/>
                </a:cxn>
                <a:cxn ang="0">
                  <a:pos x="46139" y="11033"/>
                </a:cxn>
                <a:cxn ang="0">
                  <a:pos x="31590" y="1931"/>
                </a:cxn>
                <a:cxn ang="0">
                  <a:pos x="12472" y="20649"/>
                </a:cxn>
                <a:cxn ang="0">
                  <a:pos x="13779" y="23977"/>
                </a:cxn>
              </a:cxnLst>
              <a:rect l="l" t="t" r="r" b="b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61" name="未知"/>
            <p:cNvSpPr/>
            <p:nvPr>
              <p:custDataLst>
                <p:tags r:id="rId12"/>
              </p:custDataLst>
            </p:nvPr>
          </p:nvSpPr>
          <p:spPr bwMode="auto">
            <a:xfrm>
              <a:off x="2544" y="1214"/>
              <a:ext cx="426" cy="192"/>
            </a:xfrm>
            <a:custGeom>
              <a:cxnLst>
                <a:cxn ang="0">
                  <a:pos x="47178" y="3882"/>
                </a:cxn>
                <a:cxn ang="0">
                  <a:pos x="15674" y="11114"/>
                </a:cxn>
                <a:cxn ang="0">
                  <a:pos x="11144" y="16911"/>
                </a:cxn>
                <a:cxn ang="0">
                  <a:pos x="49896" y="14970"/>
                </a:cxn>
                <a:cxn ang="0">
                  <a:pos x="53788" y="13029"/>
                </a:cxn>
                <a:cxn ang="0">
                  <a:pos x="53788" y="0"/>
                </a:cxn>
                <a:cxn ang="0">
                  <a:pos x="47178" y="3882"/>
                </a:cxn>
              </a:cxnLst>
              <a:rect l="l" t="t" r="r" b="b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62" name="未知"/>
            <p:cNvSpPr/>
            <p:nvPr>
              <p:custDataLst>
                <p:tags r:id="rId13"/>
              </p:custDataLst>
            </p:nvPr>
          </p:nvSpPr>
          <p:spPr bwMode="auto">
            <a:xfrm>
              <a:off x="2211" y="1396"/>
              <a:ext cx="716" cy="171"/>
            </a:xfrm>
            <a:custGeom>
              <a:cxnLst>
                <a:cxn ang="0">
                  <a:pos x="13712" y="643"/>
                </a:cxn>
                <a:cxn ang="0">
                  <a:pos x="5169" y="9195"/>
                </a:cxn>
                <a:cxn ang="0">
                  <a:pos x="37272" y="14392"/>
                </a:cxn>
                <a:cxn ang="0">
                  <a:pos x="76598" y="15035"/>
                </a:cxn>
                <a:cxn ang="0">
                  <a:pos x="74651" y="5172"/>
                </a:cxn>
                <a:cxn ang="0">
                  <a:pos x="53700" y="1948"/>
                </a:cxn>
                <a:cxn ang="0">
                  <a:pos x="13712" y="643"/>
                </a:cxn>
              </a:cxnLst>
              <a:rect l="l" t="t" r="r" b="b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63" name="未知"/>
            <p:cNvSpPr/>
            <p:nvPr>
              <p:custDataLst>
                <p:tags r:id="rId14"/>
              </p:custDataLst>
            </p:nvPr>
          </p:nvSpPr>
          <p:spPr bwMode="auto">
            <a:xfrm>
              <a:off x="2289" y="1562"/>
              <a:ext cx="582" cy="150"/>
            </a:xfrm>
            <a:custGeom>
              <a:cxnLst>
                <a:cxn ang="0">
                  <a:pos x="64355" y="12244"/>
                </a:cxn>
                <a:cxn ang="0">
                  <a:pos x="67610" y="2558"/>
                </a:cxn>
                <a:cxn ang="0">
                  <a:pos x="48646" y="6389"/>
                </a:cxn>
                <a:cxn ang="0">
                  <a:pos x="23606" y="3826"/>
                </a:cxn>
                <a:cxn ang="0">
                  <a:pos x="1306" y="2558"/>
                </a:cxn>
                <a:cxn ang="0">
                  <a:pos x="64355" y="12244"/>
                </a:cxn>
              </a:cxnLst>
              <a:rect l="l" t="t" r="r" b="b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64" name="未知"/>
            <p:cNvSpPr/>
            <p:nvPr>
              <p:custDataLst>
                <p:tags r:id="rId15"/>
              </p:custDataLst>
            </p:nvPr>
          </p:nvSpPr>
          <p:spPr bwMode="auto">
            <a:xfrm>
              <a:off x="2253" y="1681"/>
              <a:ext cx="596" cy="492"/>
            </a:xfrm>
            <a:custGeom>
              <a:cxnLst>
                <a:cxn ang="0">
                  <a:pos x="1940" y="34565"/>
                </a:cxn>
                <a:cxn ang="0">
                  <a:pos x="16900" y="35207"/>
                </a:cxn>
                <a:cxn ang="0">
                  <a:pos x="32622" y="50163"/>
                </a:cxn>
                <a:cxn ang="0">
                  <a:pos x="38442" y="54685"/>
                </a:cxn>
                <a:cxn ang="0">
                  <a:pos x="52735" y="33928"/>
                </a:cxn>
                <a:cxn ang="0">
                  <a:pos x="72337" y="33928"/>
                </a:cxn>
                <a:cxn ang="0">
                  <a:pos x="51456" y="17538"/>
                </a:cxn>
                <a:cxn ang="0">
                  <a:pos x="24119" y="10444"/>
                </a:cxn>
                <a:cxn ang="0">
                  <a:pos x="7861" y="26703"/>
                </a:cxn>
                <a:cxn ang="0">
                  <a:pos x="1940" y="34565"/>
                </a:cxn>
              </a:cxnLst>
              <a:rect l="l" t="t" r="r" b="b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65" name="未知"/>
            <p:cNvSpPr/>
            <p:nvPr>
              <p:custDataLst>
                <p:tags r:id="rId16"/>
              </p:custDataLst>
            </p:nvPr>
          </p:nvSpPr>
          <p:spPr bwMode="auto">
            <a:xfrm>
              <a:off x="2642" y="1484"/>
              <a:ext cx="338" cy="876"/>
            </a:xfrm>
            <a:custGeom>
              <a:cxnLst>
                <a:cxn ang="0">
                  <a:pos x="33457" y="26070"/>
                </a:cxn>
                <a:cxn ang="0">
                  <a:pos x="14400" y="31997"/>
                </a:cxn>
                <a:cxn ang="0">
                  <a:pos x="14400" y="38455"/>
                </a:cxn>
                <a:cxn ang="0">
                  <a:pos x="32819" y="58704"/>
                </a:cxn>
                <a:cxn ang="0">
                  <a:pos x="22316" y="76911"/>
                </a:cxn>
                <a:cxn ang="0">
                  <a:pos x="0" y="96522"/>
                </a:cxn>
                <a:cxn ang="0">
                  <a:pos x="11146" y="101045"/>
                </a:cxn>
                <a:cxn ang="0">
                  <a:pos x="30870" y="108271"/>
                </a:cxn>
                <a:cxn ang="0">
                  <a:pos x="41373" y="105689"/>
                </a:cxn>
                <a:cxn ang="0">
                  <a:pos x="42654" y="0"/>
                </a:cxn>
                <a:cxn ang="0">
                  <a:pos x="33457" y="26070"/>
                </a:cxn>
              </a:cxnLst>
              <a:rect l="l" t="t" r="r" b="b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388" name="Group 17"/>
          <p:cNvGrpSpPr/>
          <p:nvPr>
            <p:custDataLst>
              <p:tags r:id="rId17"/>
            </p:custDataLst>
          </p:nvPr>
        </p:nvGrpSpPr>
        <p:grpSpPr>
          <a:xfrm>
            <a:off x="568443" y="37462"/>
            <a:ext cx="8096640" cy="6998846"/>
            <a:chOff x="9" y="1"/>
            <a:chExt cx="5100" cy="4409"/>
          </a:xfrm>
        </p:grpSpPr>
        <p:sp>
          <p:nvSpPr>
            <p:cNvPr id="16408" name="Rectangle 18"/>
            <p:cNvSpPr/>
            <p:nvPr>
              <p:custDataLst>
                <p:tags r:id="rId18"/>
              </p:custDataLst>
            </p:nvPr>
          </p:nvSpPr>
          <p:spPr>
            <a:xfrm>
              <a:off x="45" y="1"/>
              <a:ext cx="22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409" name="未知"/>
            <p:cNvSpPr>
              <a:spLocks noEditPoints="1"/>
            </p:cNvSpPr>
            <p:nvPr>
              <p:custDataLst>
                <p:tags r:id="rId19"/>
              </p:custDataLst>
            </p:nvPr>
          </p:nvSpPr>
          <p:spPr bwMode="auto">
            <a:xfrm>
              <a:off x="45" y="208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10" name="未知"/>
            <p:cNvSpPr>
              <a:spLocks noEditPoints="1"/>
            </p:cNvSpPr>
            <p:nvPr>
              <p:custDataLst>
                <p:tags r:id="rId20"/>
              </p:custDataLst>
            </p:nvPr>
          </p:nvSpPr>
          <p:spPr bwMode="auto">
            <a:xfrm>
              <a:off x="45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11" name="未知"/>
            <p:cNvSpPr>
              <a:spLocks noEditPoints="1"/>
            </p:cNvSpPr>
            <p:nvPr>
              <p:custDataLst>
                <p:tags r:id="rId21"/>
              </p:custDataLst>
            </p:nvPr>
          </p:nvSpPr>
          <p:spPr bwMode="auto">
            <a:xfrm>
              <a:off x="45" y="103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12" name="未知"/>
            <p:cNvSpPr>
              <a:spLocks noEditPoints="1"/>
            </p:cNvSpPr>
            <p:nvPr>
              <p:custDataLst>
                <p:tags r:id="rId22"/>
              </p:custDataLst>
            </p:nvPr>
          </p:nvSpPr>
          <p:spPr bwMode="auto">
            <a:xfrm>
              <a:off x="45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13" name="未知"/>
            <p:cNvSpPr>
              <a:spLocks noEditPoints="1"/>
            </p:cNvSpPr>
            <p:nvPr>
              <p:custDataLst>
                <p:tags r:id="rId23"/>
              </p:custDataLst>
            </p:nvPr>
          </p:nvSpPr>
          <p:spPr bwMode="auto">
            <a:xfrm>
              <a:off x="45" y="186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14" name="未知"/>
            <p:cNvSpPr>
              <a:spLocks noEditPoints="1"/>
            </p:cNvSpPr>
            <p:nvPr>
              <p:custDataLst>
                <p:tags r:id="rId24"/>
              </p:custDataLst>
            </p:nvPr>
          </p:nvSpPr>
          <p:spPr bwMode="auto">
            <a:xfrm>
              <a:off x="45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15" name="未知"/>
            <p:cNvSpPr>
              <a:spLocks noEditPoints="1"/>
            </p:cNvSpPr>
            <p:nvPr>
              <p:custDataLst>
                <p:tags r:id="rId25"/>
              </p:custDataLst>
            </p:nvPr>
          </p:nvSpPr>
          <p:spPr bwMode="auto">
            <a:xfrm>
              <a:off x="45" y="269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16" name="未知"/>
            <p:cNvSpPr>
              <a:spLocks noEditPoints="1"/>
            </p:cNvSpPr>
            <p:nvPr>
              <p:custDataLst>
                <p:tags r:id="rId26"/>
              </p:custDataLst>
            </p:nvPr>
          </p:nvSpPr>
          <p:spPr bwMode="auto">
            <a:xfrm>
              <a:off x="45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17" name="未知"/>
            <p:cNvSpPr>
              <a:spLocks noEditPoints="1"/>
            </p:cNvSpPr>
            <p:nvPr>
              <p:custDataLst>
                <p:tags r:id="rId27"/>
              </p:custDataLst>
            </p:nvPr>
          </p:nvSpPr>
          <p:spPr bwMode="auto">
            <a:xfrm>
              <a:off x="45" y="352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18" name="未知"/>
            <p:cNvSpPr>
              <a:spLocks noEditPoints="1"/>
            </p:cNvSpPr>
            <p:nvPr>
              <p:custDataLst>
                <p:tags r:id="rId28"/>
              </p:custDataLst>
            </p:nvPr>
          </p:nvSpPr>
          <p:spPr bwMode="auto">
            <a:xfrm>
              <a:off x="45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19" name="Rectangle 29"/>
            <p:cNvSpPr/>
            <p:nvPr>
              <p:custDataLst>
                <p:tags r:id="rId29"/>
              </p:custDataLst>
            </p:nvPr>
          </p:nvSpPr>
          <p:spPr>
            <a:xfrm>
              <a:off x="45" y="4357"/>
              <a:ext cx="22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420" name="Rectangle 30"/>
            <p:cNvSpPr/>
            <p:nvPr>
              <p:custDataLst>
                <p:tags r:id="rId30"/>
              </p:custDataLst>
            </p:nvPr>
          </p:nvSpPr>
          <p:spPr>
            <a:xfrm>
              <a:off x="502" y="1"/>
              <a:ext cx="22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421" name="未知"/>
            <p:cNvSpPr>
              <a:spLocks noEditPoints="1"/>
            </p:cNvSpPr>
            <p:nvPr>
              <p:custDataLst>
                <p:tags r:id="rId31"/>
              </p:custDataLst>
            </p:nvPr>
          </p:nvSpPr>
          <p:spPr bwMode="auto">
            <a:xfrm>
              <a:off x="502" y="208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22" name="未知"/>
            <p:cNvSpPr>
              <a:spLocks noEditPoints="1"/>
            </p:cNvSpPr>
            <p:nvPr>
              <p:custDataLst>
                <p:tags r:id="rId32"/>
              </p:custDataLst>
            </p:nvPr>
          </p:nvSpPr>
          <p:spPr bwMode="auto">
            <a:xfrm>
              <a:off x="502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23" name="未知"/>
            <p:cNvSpPr>
              <a:spLocks noEditPoints="1"/>
            </p:cNvSpPr>
            <p:nvPr>
              <p:custDataLst>
                <p:tags r:id="rId33"/>
              </p:custDataLst>
            </p:nvPr>
          </p:nvSpPr>
          <p:spPr bwMode="auto">
            <a:xfrm>
              <a:off x="502" y="103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24" name="未知"/>
            <p:cNvSpPr>
              <a:spLocks noEditPoints="1"/>
            </p:cNvSpPr>
            <p:nvPr>
              <p:custDataLst>
                <p:tags r:id="rId34"/>
              </p:custDataLst>
            </p:nvPr>
          </p:nvSpPr>
          <p:spPr bwMode="auto">
            <a:xfrm>
              <a:off x="502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25" name="未知"/>
            <p:cNvSpPr>
              <a:spLocks noEditPoints="1"/>
            </p:cNvSpPr>
            <p:nvPr>
              <p:custDataLst>
                <p:tags r:id="rId35"/>
              </p:custDataLst>
            </p:nvPr>
          </p:nvSpPr>
          <p:spPr bwMode="auto">
            <a:xfrm>
              <a:off x="502" y="186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26" name="未知"/>
            <p:cNvSpPr>
              <a:spLocks noEditPoints="1"/>
            </p:cNvSpPr>
            <p:nvPr>
              <p:custDataLst>
                <p:tags r:id="rId36"/>
              </p:custDataLst>
            </p:nvPr>
          </p:nvSpPr>
          <p:spPr bwMode="auto">
            <a:xfrm>
              <a:off x="502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27" name="未知"/>
            <p:cNvSpPr>
              <a:spLocks noEditPoints="1"/>
            </p:cNvSpPr>
            <p:nvPr>
              <p:custDataLst>
                <p:tags r:id="rId37"/>
              </p:custDataLst>
            </p:nvPr>
          </p:nvSpPr>
          <p:spPr bwMode="auto">
            <a:xfrm>
              <a:off x="502" y="269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28" name="未知"/>
            <p:cNvSpPr>
              <a:spLocks noEditPoints="1"/>
            </p:cNvSpPr>
            <p:nvPr>
              <p:custDataLst>
                <p:tags r:id="rId38"/>
              </p:custDataLst>
            </p:nvPr>
          </p:nvSpPr>
          <p:spPr bwMode="auto">
            <a:xfrm>
              <a:off x="502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29" name="未知"/>
            <p:cNvSpPr>
              <a:spLocks noEditPoints="1"/>
            </p:cNvSpPr>
            <p:nvPr>
              <p:custDataLst>
                <p:tags r:id="rId39"/>
              </p:custDataLst>
            </p:nvPr>
          </p:nvSpPr>
          <p:spPr bwMode="auto">
            <a:xfrm>
              <a:off x="502" y="352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30" name="未知"/>
            <p:cNvSpPr>
              <a:spLocks noEditPoints="1"/>
            </p:cNvSpPr>
            <p:nvPr>
              <p:custDataLst>
                <p:tags r:id="rId40"/>
              </p:custDataLst>
            </p:nvPr>
          </p:nvSpPr>
          <p:spPr bwMode="auto">
            <a:xfrm>
              <a:off x="502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31" name="Rectangle 41"/>
            <p:cNvSpPr/>
            <p:nvPr>
              <p:custDataLst>
                <p:tags r:id="rId41"/>
              </p:custDataLst>
            </p:nvPr>
          </p:nvSpPr>
          <p:spPr>
            <a:xfrm>
              <a:off x="502" y="4357"/>
              <a:ext cx="22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432" name="Rectangle 42"/>
            <p:cNvSpPr/>
            <p:nvPr>
              <p:custDataLst>
                <p:tags r:id="rId42"/>
              </p:custDataLst>
            </p:nvPr>
          </p:nvSpPr>
          <p:spPr>
            <a:xfrm>
              <a:off x="963" y="1"/>
              <a:ext cx="22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433" name="未知"/>
            <p:cNvSpPr>
              <a:spLocks noEditPoints="1"/>
            </p:cNvSpPr>
            <p:nvPr>
              <p:custDataLst>
                <p:tags r:id="rId43"/>
              </p:custDataLst>
            </p:nvPr>
          </p:nvSpPr>
          <p:spPr bwMode="auto">
            <a:xfrm>
              <a:off x="963" y="208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34" name="未知"/>
            <p:cNvSpPr>
              <a:spLocks noEditPoints="1"/>
            </p:cNvSpPr>
            <p:nvPr>
              <p:custDataLst>
                <p:tags r:id="rId44"/>
              </p:custDataLst>
            </p:nvPr>
          </p:nvSpPr>
          <p:spPr bwMode="auto">
            <a:xfrm>
              <a:off x="963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35" name="未知"/>
            <p:cNvSpPr>
              <a:spLocks noEditPoints="1"/>
            </p:cNvSpPr>
            <p:nvPr>
              <p:custDataLst>
                <p:tags r:id="rId45"/>
              </p:custDataLst>
            </p:nvPr>
          </p:nvSpPr>
          <p:spPr bwMode="auto">
            <a:xfrm>
              <a:off x="963" y="103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36" name="未知"/>
            <p:cNvSpPr>
              <a:spLocks noEditPoints="1"/>
            </p:cNvSpPr>
            <p:nvPr>
              <p:custDataLst>
                <p:tags r:id="rId46"/>
              </p:custDataLst>
            </p:nvPr>
          </p:nvSpPr>
          <p:spPr bwMode="auto">
            <a:xfrm>
              <a:off x="963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37" name="未知"/>
            <p:cNvSpPr>
              <a:spLocks noEditPoints="1"/>
            </p:cNvSpPr>
            <p:nvPr>
              <p:custDataLst>
                <p:tags r:id="rId47"/>
              </p:custDataLst>
            </p:nvPr>
          </p:nvSpPr>
          <p:spPr bwMode="auto">
            <a:xfrm>
              <a:off x="963" y="186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38" name="未知"/>
            <p:cNvSpPr>
              <a:spLocks noEditPoints="1"/>
            </p:cNvSpPr>
            <p:nvPr>
              <p:custDataLst>
                <p:tags r:id="rId48"/>
              </p:custDataLst>
            </p:nvPr>
          </p:nvSpPr>
          <p:spPr bwMode="auto">
            <a:xfrm>
              <a:off x="963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39" name="未知"/>
            <p:cNvSpPr>
              <a:spLocks noEditPoints="1"/>
            </p:cNvSpPr>
            <p:nvPr>
              <p:custDataLst>
                <p:tags r:id="rId49"/>
              </p:custDataLst>
            </p:nvPr>
          </p:nvSpPr>
          <p:spPr bwMode="auto">
            <a:xfrm>
              <a:off x="963" y="269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40" name="未知"/>
            <p:cNvSpPr>
              <a:spLocks noEditPoints="1"/>
            </p:cNvSpPr>
            <p:nvPr>
              <p:custDataLst>
                <p:tags r:id="rId50"/>
              </p:custDataLst>
            </p:nvPr>
          </p:nvSpPr>
          <p:spPr bwMode="auto">
            <a:xfrm>
              <a:off x="963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41" name="未知"/>
            <p:cNvSpPr>
              <a:spLocks noEditPoints="1"/>
            </p:cNvSpPr>
            <p:nvPr>
              <p:custDataLst>
                <p:tags r:id="rId51"/>
              </p:custDataLst>
            </p:nvPr>
          </p:nvSpPr>
          <p:spPr bwMode="auto">
            <a:xfrm>
              <a:off x="963" y="352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42" name="未知"/>
            <p:cNvSpPr>
              <a:spLocks noEditPoints="1"/>
            </p:cNvSpPr>
            <p:nvPr>
              <p:custDataLst>
                <p:tags r:id="rId52"/>
              </p:custDataLst>
            </p:nvPr>
          </p:nvSpPr>
          <p:spPr bwMode="auto">
            <a:xfrm>
              <a:off x="963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43" name="Rectangle 53"/>
            <p:cNvSpPr/>
            <p:nvPr>
              <p:custDataLst>
                <p:tags r:id="rId53"/>
              </p:custDataLst>
            </p:nvPr>
          </p:nvSpPr>
          <p:spPr>
            <a:xfrm>
              <a:off x="963" y="4357"/>
              <a:ext cx="22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444" name="Rectangle 54"/>
            <p:cNvSpPr/>
            <p:nvPr>
              <p:custDataLst>
                <p:tags r:id="rId54"/>
              </p:custDataLst>
            </p:nvPr>
          </p:nvSpPr>
          <p:spPr>
            <a:xfrm>
              <a:off x="1420" y="1"/>
              <a:ext cx="22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445" name="未知"/>
            <p:cNvSpPr>
              <a:spLocks noEditPoints="1"/>
            </p:cNvSpPr>
            <p:nvPr>
              <p:custDataLst>
                <p:tags r:id="rId55"/>
              </p:custDataLst>
            </p:nvPr>
          </p:nvSpPr>
          <p:spPr bwMode="auto">
            <a:xfrm>
              <a:off x="1420" y="208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46" name="未知"/>
            <p:cNvSpPr>
              <a:spLocks noEditPoints="1"/>
            </p:cNvSpPr>
            <p:nvPr>
              <p:custDataLst>
                <p:tags r:id="rId56"/>
              </p:custDataLst>
            </p:nvPr>
          </p:nvSpPr>
          <p:spPr bwMode="auto">
            <a:xfrm>
              <a:off x="1420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47" name="未知"/>
            <p:cNvSpPr>
              <a:spLocks noEditPoints="1"/>
            </p:cNvSpPr>
            <p:nvPr>
              <p:custDataLst>
                <p:tags r:id="rId57"/>
              </p:custDataLst>
            </p:nvPr>
          </p:nvSpPr>
          <p:spPr bwMode="auto">
            <a:xfrm>
              <a:off x="1420" y="103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48" name="未知"/>
            <p:cNvSpPr>
              <a:spLocks noEditPoints="1"/>
            </p:cNvSpPr>
            <p:nvPr>
              <p:custDataLst>
                <p:tags r:id="rId58"/>
              </p:custDataLst>
            </p:nvPr>
          </p:nvSpPr>
          <p:spPr bwMode="auto">
            <a:xfrm>
              <a:off x="1420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49" name="未知"/>
            <p:cNvSpPr>
              <a:spLocks noEditPoints="1"/>
            </p:cNvSpPr>
            <p:nvPr>
              <p:custDataLst>
                <p:tags r:id="rId59"/>
              </p:custDataLst>
            </p:nvPr>
          </p:nvSpPr>
          <p:spPr bwMode="auto">
            <a:xfrm>
              <a:off x="1420" y="186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50" name="未知"/>
            <p:cNvSpPr>
              <a:spLocks noEditPoints="1"/>
            </p:cNvSpPr>
            <p:nvPr>
              <p:custDataLst>
                <p:tags r:id="rId60"/>
              </p:custDataLst>
            </p:nvPr>
          </p:nvSpPr>
          <p:spPr bwMode="auto">
            <a:xfrm>
              <a:off x="1420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51" name="未知"/>
            <p:cNvSpPr>
              <a:spLocks noEditPoints="1"/>
            </p:cNvSpPr>
            <p:nvPr>
              <p:custDataLst>
                <p:tags r:id="rId61"/>
              </p:custDataLst>
            </p:nvPr>
          </p:nvSpPr>
          <p:spPr bwMode="auto">
            <a:xfrm>
              <a:off x="1420" y="269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52" name="未知"/>
            <p:cNvSpPr>
              <a:spLocks noEditPoints="1"/>
            </p:cNvSpPr>
            <p:nvPr>
              <p:custDataLst>
                <p:tags r:id="rId62"/>
              </p:custDataLst>
            </p:nvPr>
          </p:nvSpPr>
          <p:spPr bwMode="auto">
            <a:xfrm>
              <a:off x="1420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53" name="未知"/>
            <p:cNvSpPr>
              <a:spLocks noEditPoints="1"/>
            </p:cNvSpPr>
            <p:nvPr>
              <p:custDataLst>
                <p:tags r:id="rId63"/>
              </p:custDataLst>
            </p:nvPr>
          </p:nvSpPr>
          <p:spPr bwMode="auto">
            <a:xfrm>
              <a:off x="1420" y="352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54" name="未知"/>
            <p:cNvSpPr>
              <a:spLocks noEditPoints="1"/>
            </p:cNvSpPr>
            <p:nvPr>
              <p:custDataLst>
                <p:tags r:id="rId64"/>
              </p:custDataLst>
            </p:nvPr>
          </p:nvSpPr>
          <p:spPr bwMode="auto">
            <a:xfrm>
              <a:off x="1420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55" name="Rectangle 65"/>
            <p:cNvSpPr/>
            <p:nvPr>
              <p:custDataLst>
                <p:tags r:id="rId65"/>
              </p:custDataLst>
            </p:nvPr>
          </p:nvSpPr>
          <p:spPr>
            <a:xfrm>
              <a:off x="1420" y="4357"/>
              <a:ext cx="22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456" name="Rectangle 66"/>
            <p:cNvSpPr/>
            <p:nvPr>
              <p:custDataLst>
                <p:tags r:id="rId66"/>
              </p:custDataLst>
            </p:nvPr>
          </p:nvSpPr>
          <p:spPr>
            <a:xfrm>
              <a:off x="1876" y="1"/>
              <a:ext cx="22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457" name="未知"/>
            <p:cNvSpPr>
              <a:spLocks noEditPoints="1"/>
            </p:cNvSpPr>
            <p:nvPr>
              <p:custDataLst>
                <p:tags r:id="rId67"/>
              </p:custDataLst>
            </p:nvPr>
          </p:nvSpPr>
          <p:spPr bwMode="auto">
            <a:xfrm>
              <a:off x="1876" y="208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58" name="未知"/>
            <p:cNvSpPr>
              <a:spLocks noEditPoints="1"/>
            </p:cNvSpPr>
            <p:nvPr>
              <p:custDataLst>
                <p:tags r:id="rId68"/>
              </p:custDataLst>
            </p:nvPr>
          </p:nvSpPr>
          <p:spPr bwMode="auto">
            <a:xfrm>
              <a:off x="1876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59" name="未知"/>
            <p:cNvSpPr>
              <a:spLocks noEditPoints="1"/>
            </p:cNvSpPr>
            <p:nvPr>
              <p:custDataLst>
                <p:tags r:id="rId69"/>
              </p:custDataLst>
            </p:nvPr>
          </p:nvSpPr>
          <p:spPr bwMode="auto">
            <a:xfrm>
              <a:off x="1876" y="103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60" name="未知"/>
            <p:cNvSpPr>
              <a:spLocks noEditPoints="1"/>
            </p:cNvSpPr>
            <p:nvPr>
              <p:custDataLst>
                <p:tags r:id="rId70"/>
              </p:custDataLst>
            </p:nvPr>
          </p:nvSpPr>
          <p:spPr bwMode="auto">
            <a:xfrm>
              <a:off x="1876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61" name="未知"/>
            <p:cNvSpPr>
              <a:spLocks noEditPoints="1"/>
            </p:cNvSpPr>
            <p:nvPr>
              <p:custDataLst>
                <p:tags r:id="rId71"/>
              </p:custDataLst>
            </p:nvPr>
          </p:nvSpPr>
          <p:spPr bwMode="auto">
            <a:xfrm>
              <a:off x="1876" y="186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62" name="未知"/>
            <p:cNvSpPr>
              <a:spLocks noEditPoints="1"/>
            </p:cNvSpPr>
            <p:nvPr>
              <p:custDataLst>
                <p:tags r:id="rId72"/>
              </p:custDataLst>
            </p:nvPr>
          </p:nvSpPr>
          <p:spPr bwMode="auto">
            <a:xfrm>
              <a:off x="1876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63" name="未知"/>
            <p:cNvSpPr>
              <a:spLocks noEditPoints="1"/>
            </p:cNvSpPr>
            <p:nvPr>
              <p:custDataLst>
                <p:tags r:id="rId73"/>
              </p:custDataLst>
            </p:nvPr>
          </p:nvSpPr>
          <p:spPr bwMode="auto">
            <a:xfrm>
              <a:off x="1876" y="269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64" name="未知"/>
            <p:cNvSpPr>
              <a:spLocks noEditPoints="1"/>
            </p:cNvSpPr>
            <p:nvPr>
              <p:custDataLst>
                <p:tags r:id="rId74"/>
              </p:custDataLst>
            </p:nvPr>
          </p:nvSpPr>
          <p:spPr bwMode="auto">
            <a:xfrm>
              <a:off x="1876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65" name="未知"/>
            <p:cNvSpPr>
              <a:spLocks noEditPoints="1"/>
            </p:cNvSpPr>
            <p:nvPr>
              <p:custDataLst>
                <p:tags r:id="rId75"/>
              </p:custDataLst>
            </p:nvPr>
          </p:nvSpPr>
          <p:spPr bwMode="auto">
            <a:xfrm>
              <a:off x="1876" y="3528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66" name="未知"/>
            <p:cNvSpPr>
              <a:spLocks noEditPoints="1"/>
            </p:cNvSpPr>
            <p:nvPr>
              <p:custDataLst>
                <p:tags r:id="rId76"/>
              </p:custDataLst>
            </p:nvPr>
          </p:nvSpPr>
          <p:spPr bwMode="auto">
            <a:xfrm>
              <a:off x="1876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67" name="Rectangle 77"/>
            <p:cNvSpPr/>
            <p:nvPr>
              <p:custDataLst>
                <p:tags r:id="rId77"/>
              </p:custDataLst>
            </p:nvPr>
          </p:nvSpPr>
          <p:spPr>
            <a:xfrm>
              <a:off x="1876" y="4357"/>
              <a:ext cx="22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468" name="Rectangle 78"/>
            <p:cNvSpPr/>
            <p:nvPr>
              <p:custDataLst>
                <p:tags r:id="rId78"/>
              </p:custDataLst>
            </p:nvPr>
          </p:nvSpPr>
          <p:spPr>
            <a:xfrm>
              <a:off x="2339" y="1"/>
              <a:ext cx="21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469" name="未知"/>
            <p:cNvSpPr>
              <a:spLocks noEditPoints="1"/>
            </p:cNvSpPr>
            <p:nvPr>
              <p:custDataLst>
                <p:tags r:id="rId79"/>
              </p:custDataLst>
            </p:nvPr>
          </p:nvSpPr>
          <p:spPr bwMode="auto">
            <a:xfrm>
              <a:off x="2339" y="208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70" name="未知"/>
            <p:cNvSpPr>
              <a:spLocks noEditPoints="1"/>
            </p:cNvSpPr>
            <p:nvPr>
              <p:custDataLst>
                <p:tags r:id="rId80"/>
              </p:custDataLst>
            </p:nvPr>
          </p:nvSpPr>
          <p:spPr bwMode="auto">
            <a:xfrm>
              <a:off x="2339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71" name="未知"/>
            <p:cNvSpPr>
              <a:spLocks noEditPoints="1"/>
            </p:cNvSpPr>
            <p:nvPr>
              <p:custDataLst>
                <p:tags r:id="rId81"/>
              </p:custDataLst>
            </p:nvPr>
          </p:nvSpPr>
          <p:spPr bwMode="auto">
            <a:xfrm>
              <a:off x="2339" y="103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72" name="未知"/>
            <p:cNvSpPr>
              <a:spLocks noEditPoints="1"/>
            </p:cNvSpPr>
            <p:nvPr>
              <p:custDataLst>
                <p:tags r:id="rId82"/>
              </p:custDataLst>
            </p:nvPr>
          </p:nvSpPr>
          <p:spPr bwMode="auto">
            <a:xfrm>
              <a:off x="2339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73" name="未知"/>
            <p:cNvSpPr>
              <a:spLocks noEditPoints="1"/>
            </p:cNvSpPr>
            <p:nvPr>
              <p:custDataLst>
                <p:tags r:id="rId83"/>
              </p:custDataLst>
            </p:nvPr>
          </p:nvSpPr>
          <p:spPr bwMode="auto">
            <a:xfrm>
              <a:off x="2339" y="186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74" name="未知"/>
            <p:cNvSpPr>
              <a:spLocks noEditPoints="1"/>
            </p:cNvSpPr>
            <p:nvPr>
              <p:custDataLst>
                <p:tags r:id="rId84"/>
              </p:custDataLst>
            </p:nvPr>
          </p:nvSpPr>
          <p:spPr bwMode="auto">
            <a:xfrm>
              <a:off x="2339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75" name="未知"/>
            <p:cNvSpPr>
              <a:spLocks noEditPoints="1"/>
            </p:cNvSpPr>
            <p:nvPr>
              <p:custDataLst>
                <p:tags r:id="rId85"/>
              </p:custDataLst>
            </p:nvPr>
          </p:nvSpPr>
          <p:spPr bwMode="auto">
            <a:xfrm>
              <a:off x="2339" y="269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76" name="未知"/>
            <p:cNvSpPr>
              <a:spLocks noEditPoints="1"/>
            </p:cNvSpPr>
            <p:nvPr>
              <p:custDataLst>
                <p:tags r:id="rId86"/>
              </p:custDataLst>
            </p:nvPr>
          </p:nvSpPr>
          <p:spPr bwMode="auto">
            <a:xfrm>
              <a:off x="2339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77" name="未知"/>
            <p:cNvSpPr>
              <a:spLocks noEditPoints="1"/>
            </p:cNvSpPr>
            <p:nvPr>
              <p:custDataLst>
                <p:tags r:id="rId87"/>
              </p:custDataLst>
            </p:nvPr>
          </p:nvSpPr>
          <p:spPr bwMode="auto">
            <a:xfrm>
              <a:off x="2339" y="352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78" name="未知"/>
            <p:cNvSpPr>
              <a:spLocks noEditPoints="1"/>
            </p:cNvSpPr>
            <p:nvPr>
              <p:custDataLst>
                <p:tags r:id="rId88"/>
              </p:custDataLst>
            </p:nvPr>
          </p:nvSpPr>
          <p:spPr bwMode="auto">
            <a:xfrm>
              <a:off x="2339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79" name="Rectangle 89"/>
            <p:cNvSpPr/>
            <p:nvPr>
              <p:custDataLst>
                <p:tags r:id="rId89"/>
              </p:custDataLst>
            </p:nvPr>
          </p:nvSpPr>
          <p:spPr>
            <a:xfrm>
              <a:off x="2339" y="4357"/>
              <a:ext cx="21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480" name="Rectangle 90"/>
            <p:cNvSpPr/>
            <p:nvPr>
              <p:custDataLst>
                <p:tags r:id="rId90"/>
              </p:custDataLst>
            </p:nvPr>
          </p:nvSpPr>
          <p:spPr>
            <a:xfrm>
              <a:off x="2796" y="1"/>
              <a:ext cx="21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481" name="未知"/>
            <p:cNvSpPr>
              <a:spLocks noEditPoints="1"/>
            </p:cNvSpPr>
            <p:nvPr>
              <p:custDataLst>
                <p:tags r:id="rId91"/>
              </p:custDataLst>
            </p:nvPr>
          </p:nvSpPr>
          <p:spPr bwMode="auto">
            <a:xfrm>
              <a:off x="2796" y="208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82" name="未知"/>
            <p:cNvSpPr>
              <a:spLocks noEditPoints="1"/>
            </p:cNvSpPr>
            <p:nvPr>
              <p:custDataLst>
                <p:tags r:id="rId92"/>
              </p:custDataLst>
            </p:nvPr>
          </p:nvSpPr>
          <p:spPr bwMode="auto">
            <a:xfrm>
              <a:off x="2796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83" name="未知"/>
            <p:cNvSpPr>
              <a:spLocks noEditPoints="1"/>
            </p:cNvSpPr>
            <p:nvPr>
              <p:custDataLst>
                <p:tags r:id="rId93"/>
              </p:custDataLst>
            </p:nvPr>
          </p:nvSpPr>
          <p:spPr bwMode="auto">
            <a:xfrm>
              <a:off x="2796" y="103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84" name="未知"/>
            <p:cNvSpPr>
              <a:spLocks noEditPoints="1"/>
            </p:cNvSpPr>
            <p:nvPr>
              <p:custDataLst>
                <p:tags r:id="rId94"/>
              </p:custDataLst>
            </p:nvPr>
          </p:nvSpPr>
          <p:spPr bwMode="auto">
            <a:xfrm>
              <a:off x="2796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85" name="未知"/>
            <p:cNvSpPr>
              <a:spLocks noEditPoints="1"/>
            </p:cNvSpPr>
            <p:nvPr>
              <p:custDataLst>
                <p:tags r:id="rId95"/>
              </p:custDataLst>
            </p:nvPr>
          </p:nvSpPr>
          <p:spPr bwMode="auto">
            <a:xfrm>
              <a:off x="2796" y="186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86" name="未知"/>
            <p:cNvSpPr>
              <a:spLocks noEditPoints="1"/>
            </p:cNvSpPr>
            <p:nvPr>
              <p:custDataLst>
                <p:tags r:id="rId96"/>
              </p:custDataLst>
            </p:nvPr>
          </p:nvSpPr>
          <p:spPr bwMode="auto">
            <a:xfrm>
              <a:off x="2796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87" name="未知"/>
            <p:cNvSpPr>
              <a:spLocks noEditPoints="1"/>
            </p:cNvSpPr>
            <p:nvPr>
              <p:custDataLst>
                <p:tags r:id="rId97"/>
              </p:custDataLst>
            </p:nvPr>
          </p:nvSpPr>
          <p:spPr bwMode="auto">
            <a:xfrm>
              <a:off x="2796" y="269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88" name="未知"/>
            <p:cNvSpPr>
              <a:spLocks noEditPoints="1"/>
            </p:cNvSpPr>
            <p:nvPr>
              <p:custDataLst>
                <p:tags r:id="rId98"/>
              </p:custDataLst>
            </p:nvPr>
          </p:nvSpPr>
          <p:spPr bwMode="auto">
            <a:xfrm>
              <a:off x="2796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89" name="未知"/>
            <p:cNvSpPr>
              <a:spLocks noEditPoints="1"/>
            </p:cNvSpPr>
            <p:nvPr>
              <p:custDataLst>
                <p:tags r:id="rId99"/>
              </p:custDataLst>
            </p:nvPr>
          </p:nvSpPr>
          <p:spPr bwMode="auto">
            <a:xfrm>
              <a:off x="2796" y="352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90" name="未知"/>
            <p:cNvSpPr>
              <a:spLocks noEditPoints="1"/>
            </p:cNvSpPr>
            <p:nvPr>
              <p:custDataLst>
                <p:tags r:id="rId100"/>
              </p:custDataLst>
            </p:nvPr>
          </p:nvSpPr>
          <p:spPr bwMode="auto">
            <a:xfrm>
              <a:off x="2796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91" name="Rectangle 101"/>
            <p:cNvSpPr/>
            <p:nvPr>
              <p:custDataLst>
                <p:tags r:id="rId101"/>
              </p:custDataLst>
            </p:nvPr>
          </p:nvSpPr>
          <p:spPr>
            <a:xfrm>
              <a:off x="2796" y="4357"/>
              <a:ext cx="21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492" name="Rectangle 102"/>
            <p:cNvSpPr/>
            <p:nvPr>
              <p:custDataLst>
                <p:tags r:id="rId102"/>
              </p:custDataLst>
            </p:nvPr>
          </p:nvSpPr>
          <p:spPr>
            <a:xfrm>
              <a:off x="3252" y="1"/>
              <a:ext cx="21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493" name="未知"/>
            <p:cNvSpPr>
              <a:spLocks noEditPoints="1"/>
            </p:cNvSpPr>
            <p:nvPr>
              <p:custDataLst>
                <p:tags r:id="rId103"/>
              </p:custDataLst>
            </p:nvPr>
          </p:nvSpPr>
          <p:spPr bwMode="auto">
            <a:xfrm>
              <a:off x="3252" y="208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94" name="未知"/>
            <p:cNvSpPr>
              <a:spLocks noEditPoints="1"/>
            </p:cNvSpPr>
            <p:nvPr>
              <p:custDataLst>
                <p:tags r:id="rId104"/>
              </p:custDataLst>
            </p:nvPr>
          </p:nvSpPr>
          <p:spPr bwMode="auto">
            <a:xfrm>
              <a:off x="3252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95" name="未知"/>
            <p:cNvSpPr>
              <a:spLocks noEditPoints="1"/>
            </p:cNvSpPr>
            <p:nvPr>
              <p:custDataLst>
                <p:tags r:id="rId105"/>
              </p:custDataLst>
            </p:nvPr>
          </p:nvSpPr>
          <p:spPr bwMode="auto">
            <a:xfrm>
              <a:off x="3252" y="103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96" name="未知"/>
            <p:cNvSpPr>
              <a:spLocks noEditPoints="1"/>
            </p:cNvSpPr>
            <p:nvPr>
              <p:custDataLst>
                <p:tags r:id="rId106"/>
              </p:custDataLst>
            </p:nvPr>
          </p:nvSpPr>
          <p:spPr bwMode="auto">
            <a:xfrm>
              <a:off x="3252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97" name="未知"/>
            <p:cNvSpPr>
              <a:spLocks noEditPoints="1"/>
            </p:cNvSpPr>
            <p:nvPr>
              <p:custDataLst>
                <p:tags r:id="rId107"/>
              </p:custDataLst>
            </p:nvPr>
          </p:nvSpPr>
          <p:spPr bwMode="auto">
            <a:xfrm>
              <a:off x="3252" y="186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98" name="未知"/>
            <p:cNvSpPr>
              <a:spLocks noEditPoints="1"/>
            </p:cNvSpPr>
            <p:nvPr>
              <p:custDataLst>
                <p:tags r:id="rId108"/>
              </p:custDataLst>
            </p:nvPr>
          </p:nvSpPr>
          <p:spPr bwMode="auto">
            <a:xfrm>
              <a:off x="3252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99" name="未知"/>
            <p:cNvSpPr>
              <a:spLocks noEditPoints="1"/>
            </p:cNvSpPr>
            <p:nvPr>
              <p:custDataLst>
                <p:tags r:id="rId109"/>
              </p:custDataLst>
            </p:nvPr>
          </p:nvSpPr>
          <p:spPr bwMode="auto">
            <a:xfrm>
              <a:off x="3252" y="269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00" name="未知"/>
            <p:cNvSpPr>
              <a:spLocks noEditPoints="1"/>
            </p:cNvSpPr>
            <p:nvPr>
              <p:custDataLst>
                <p:tags r:id="rId110"/>
              </p:custDataLst>
            </p:nvPr>
          </p:nvSpPr>
          <p:spPr bwMode="auto">
            <a:xfrm>
              <a:off x="3252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01" name="未知"/>
            <p:cNvSpPr>
              <a:spLocks noEditPoints="1"/>
            </p:cNvSpPr>
            <p:nvPr>
              <p:custDataLst>
                <p:tags r:id="rId111"/>
              </p:custDataLst>
            </p:nvPr>
          </p:nvSpPr>
          <p:spPr bwMode="auto">
            <a:xfrm>
              <a:off x="3252" y="352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02" name="未知"/>
            <p:cNvSpPr>
              <a:spLocks noEditPoints="1"/>
            </p:cNvSpPr>
            <p:nvPr>
              <p:custDataLst>
                <p:tags r:id="rId112"/>
              </p:custDataLst>
            </p:nvPr>
          </p:nvSpPr>
          <p:spPr bwMode="auto">
            <a:xfrm>
              <a:off x="3252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03" name="Rectangle 113"/>
            <p:cNvSpPr/>
            <p:nvPr>
              <p:custDataLst>
                <p:tags r:id="rId113"/>
              </p:custDataLst>
            </p:nvPr>
          </p:nvSpPr>
          <p:spPr>
            <a:xfrm>
              <a:off x="3252" y="4357"/>
              <a:ext cx="21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504" name="Rectangle 114"/>
            <p:cNvSpPr/>
            <p:nvPr>
              <p:custDataLst>
                <p:tags r:id="rId114"/>
              </p:custDataLst>
            </p:nvPr>
          </p:nvSpPr>
          <p:spPr>
            <a:xfrm>
              <a:off x="3714" y="1"/>
              <a:ext cx="21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505" name="未知"/>
            <p:cNvSpPr>
              <a:spLocks noEditPoints="1"/>
            </p:cNvSpPr>
            <p:nvPr>
              <p:custDataLst>
                <p:tags r:id="rId115"/>
              </p:custDataLst>
            </p:nvPr>
          </p:nvSpPr>
          <p:spPr bwMode="auto">
            <a:xfrm>
              <a:off x="3714" y="208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06" name="未知"/>
            <p:cNvSpPr>
              <a:spLocks noEditPoints="1"/>
            </p:cNvSpPr>
            <p:nvPr>
              <p:custDataLst>
                <p:tags r:id="rId116"/>
              </p:custDataLst>
            </p:nvPr>
          </p:nvSpPr>
          <p:spPr bwMode="auto">
            <a:xfrm>
              <a:off x="3714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07" name="未知"/>
            <p:cNvSpPr>
              <a:spLocks noEditPoints="1"/>
            </p:cNvSpPr>
            <p:nvPr>
              <p:custDataLst>
                <p:tags r:id="rId117"/>
              </p:custDataLst>
            </p:nvPr>
          </p:nvSpPr>
          <p:spPr bwMode="auto">
            <a:xfrm>
              <a:off x="3714" y="103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08" name="未知"/>
            <p:cNvSpPr>
              <a:spLocks noEditPoints="1"/>
            </p:cNvSpPr>
            <p:nvPr>
              <p:custDataLst>
                <p:tags r:id="rId118"/>
              </p:custDataLst>
            </p:nvPr>
          </p:nvSpPr>
          <p:spPr bwMode="auto">
            <a:xfrm>
              <a:off x="3714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09" name="未知"/>
            <p:cNvSpPr>
              <a:spLocks noEditPoints="1"/>
            </p:cNvSpPr>
            <p:nvPr>
              <p:custDataLst>
                <p:tags r:id="rId119"/>
              </p:custDataLst>
            </p:nvPr>
          </p:nvSpPr>
          <p:spPr bwMode="auto">
            <a:xfrm>
              <a:off x="3714" y="186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10" name="未知"/>
            <p:cNvSpPr>
              <a:spLocks noEditPoints="1"/>
            </p:cNvSpPr>
            <p:nvPr>
              <p:custDataLst>
                <p:tags r:id="rId120"/>
              </p:custDataLst>
            </p:nvPr>
          </p:nvSpPr>
          <p:spPr bwMode="auto">
            <a:xfrm>
              <a:off x="3714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11" name="未知"/>
            <p:cNvSpPr>
              <a:spLocks noEditPoints="1"/>
            </p:cNvSpPr>
            <p:nvPr>
              <p:custDataLst>
                <p:tags r:id="rId121"/>
              </p:custDataLst>
            </p:nvPr>
          </p:nvSpPr>
          <p:spPr bwMode="auto">
            <a:xfrm>
              <a:off x="3714" y="269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12" name="未知"/>
            <p:cNvSpPr>
              <a:spLocks noEditPoints="1"/>
            </p:cNvSpPr>
            <p:nvPr>
              <p:custDataLst>
                <p:tags r:id="rId122"/>
              </p:custDataLst>
            </p:nvPr>
          </p:nvSpPr>
          <p:spPr bwMode="auto">
            <a:xfrm>
              <a:off x="3714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13" name="未知"/>
            <p:cNvSpPr>
              <a:spLocks noEditPoints="1"/>
            </p:cNvSpPr>
            <p:nvPr>
              <p:custDataLst>
                <p:tags r:id="rId123"/>
              </p:custDataLst>
            </p:nvPr>
          </p:nvSpPr>
          <p:spPr bwMode="auto">
            <a:xfrm>
              <a:off x="3714" y="352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14" name="未知"/>
            <p:cNvSpPr>
              <a:spLocks noEditPoints="1"/>
            </p:cNvSpPr>
            <p:nvPr>
              <p:custDataLst>
                <p:tags r:id="rId124"/>
              </p:custDataLst>
            </p:nvPr>
          </p:nvSpPr>
          <p:spPr bwMode="auto">
            <a:xfrm>
              <a:off x="3714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15" name="Rectangle 125"/>
            <p:cNvSpPr/>
            <p:nvPr>
              <p:custDataLst>
                <p:tags r:id="rId125"/>
              </p:custDataLst>
            </p:nvPr>
          </p:nvSpPr>
          <p:spPr>
            <a:xfrm>
              <a:off x="3714" y="4357"/>
              <a:ext cx="21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516" name="Rectangle 126"/>
            <p:cNvSpPr/>
            <p:nvPr>
              <p:custDataLst>
                <p:tags r:id="rId126"/>
              </p:custDataLst>
            </p:nvPr>
          </p:nvSpPr>
          <p:spPr>
            <a:xfrm>
              <a:off x="4171" y="1"/>
              <a:ext cx="21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517" name="未知"/>
            <p:cNvSpPr>
              <a:spLocks noEditPoints="1"/>
            </p:cNvSpPr>
            <p:nvPr>
              <p:custDataLst>
                <p:tags r:id="rId127"/>
              </p:custDataLst>
            </p:nvPr>
          </p:nvSpPr>
          <p:spPr bwMode="auto">
            <a:xfrm>
              <a:off x="4171" y="208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18" name="未知"/>
            <p:cNvSpPr>
              <a:spLocks noEditPoints="1"/>
            </p:cNvSpPr>
            <p:nvPr>
              <p:custDataLst>
                <p:tags r:id="rId128"/>
              </p:custDataLst>
            </p:nvPr>
          </p:nvSpPr>
          <p:spPr bwMode="auto">
            <a:xfrm>
              <a:off x="4171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19" name="未知"/>
            <p:cNvSpPr>
              <a:spLocks noEditPoints="1"/>
            </p:cNvSpPr>
            <p:nvPr>
              <p:custDataLst>
                <p:tags r:id="rId129"/>
              </p:custDataLst>
            </p:nvPr>
          </p:nvSpPr>
          <p:spPr bwMode="auto">
            <a:xfrm>
              <a:off x="4171" y="103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20" name="未知"/>
            <p:cNvSpPr>
              <a:spLocks noEditPoints="1"/>
            </p:cNvSpPr>
            <p:nvPr>
              <p:custDataLst>
                <p:tags r:id="rId130"/>
              </p:custDataLst>
            </p:nvPr>
          </p:nvSpPr>
          <p:spPr bwMode="auto">
            <a:xfrm>
              <a:off x="4171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21" name="未知"/>
            <p:cNvSpPr>
              <a:spLocks noEditPoints="1"/>
            </p:cNvSpPr>
            <p:nvPr>
              <p:custDataLst>
                <p:tags r:id="rId131"/>
              </p:custDataLst>
            </p:nvPr>
          </p:nvSpPr>
          <p:spPr bwMode="auto">
            <a:xfrm>
              <a:off x="4171" y="186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22" name="未知"/>
            <p:cNvSpPr>
              <a:spLocks noEditPoints="1"/>
            </p:cNvSpPr>
            <p:nvPr>
              <p:custDataLst>
                <p:tags r:id="rId132"/>
              </p:custDataLst>
            </p:nvPr>
          </p:nvSpPr>
          <p:spPr bwMode="auto">
            <a:xfrm>
              <a:off x="4171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23" name="未知"/>
            <p:cNvSpPr>
              <a:spLocks noEditPoints="1"/>
            </p:cNvSpPr>
            <p:nvPr>
              <p:custDataLst>
                <p:tags r:id="rId133"/>
              </p:custDataLst>
            </p:nvPr>
          </p:nvSpPr>
          <p:spPr bwMode="auto">
            <a:xfrm>
              <a:off x="4171" y="269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24" name="未知"/>
            <p:cNvSpPr>
              <a:spLocks noEditPoints="1"/>
            </p:cNvSpPr>
            <p:nvPr>
              <p:custDataLst>
                <p:tags r:id="rId134"/>
              </p:custDataLst>
            </p:nvPr>
          </p:nvSpPr>
          <p:spPr bwMode="auto">
            <a:xfrm>
              <a:off x="4171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25" name="未知"/>
            <p:cNvSpPr>
              <a:spLocks noEditPoints="1"/>
            </p:cNvSpPr>
            <p:nvPr>
              <p:custDataLst>
                <p:tags r:id="rId135"/>
              </p:custDataLst>
            </p:nvPr>
          </p:nvSpPr>
          <p:spPr bwMode="auto">
            <a:xfrm>
              <a:off x="4171" y="352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26" name="未知"/>
            <p:cNvSpPr>
              <a:spLocks noEditPoints="1"/>
            </p:cNvSpPr>
            <p:nvPr>
              <p:custDataLst>
                <p:tags r:id="rId136"/>
              </p:custDataLst>
            </p:nvPr>
          </p:nvSpPr>
          <p:spPr bwMode="auto">
            <a:xfrm>
              <a:off x="4171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27" name="Rectangle 137"/>
            <p:cNvSpPr/>
            <p:nvPr>
              <p:custDataLst>
                <p:tags r:id="rId137"/>
              </p:custDataLst>
            </p:nvPr>
          </p:nvSpPr>
          <p:spPr>
            <a:xfrm>
              <a:off x="4171" y="4357"/>
              <a:ext cx="21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528" name="Rectangle 138"/>
            <p:cNvSpPr/>
            <p:nvPr>
              <p:custDataLst>
                <p:tags r:id="rId138"/>
              </p:custDataLst>
            </p:nvPr>
          </p:nvSpPr>
          <p:spPr>
            <a:xfrm>
              <a:off x="4627" y="1"/>
              <a:ext cx="21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529" name="未知"/>
            <p:cNvSpPr>
              <a:spLocks noEditPoints="1"/>
            </p:cNvSpPr>
            <p:nvPr>
              <p:custDataLst>
                <p:tags r:id="rId139"/>
              </p:custDataLst>
            </p:nvPr>
          </p:nvSpPr>
          <p:spPr bwMode="auto">
            <a:xfrm>
              <a:off x="4627" y="208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30" name="未知"/>
            <p:cNvSpPr>
              <a:spLocks noEditPoints="1"/>
            </p:cNvSpPr>
            <p:nvPr>
              <p:custDataLst>
                <p:tags r:id="rId140"/>
              </p:custDataLst>
            </p:nvPr>
          </p:nvSpPr>
          <p:spPr bwMode="auto">
            <a:xfrm>
              <a:off x="4627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31" name="未知"/>
            <p:cNvSpPr>
              <a:spLocks noEditPoints="1"/>
            </p:cNvSpPr>
            <p:nvPr>
              <p:custDataLst>
                <p:tags r:id="rId141"/>
              </p:custDataLst>
            </p:nvPr>
          </p:nvSpPr>
          <p:spPr bwMode="auto">
            <a:xfrm>
              <a:off x="4627" y="103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32" name="未知"/>
            <p:cNvSpPr>
              <a:spLocks noEditPoints="1"/>
            </p:cNvSpPr>
            <p:nvPr>
              <p:custDataLst>
                <p:tags r:id="rId142"/>
              </p:custDataLst>
            </p:nvPr>
          </p:nvSpPr>
          <p:spPr bwMode="auto">
            <a:xfrm>
              <a:off x="4627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33" name="未知"/>
            <p:cNvSpPr>
              <a:spLocks noEditPoints="1"/>
            </p:cNvSpPr>
            <p:nvPr>
              <p:custDataLst>
                <p:tags r:id="rId143"/>
              </p:custDataLst>
            </p:nvPr>
          </p:nvSpPr>
          <p:spPr bwMode="auto">
            <a:xfrm>
              <a:off x="4627" y="186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34" name="未知"/>
            <p:cNvSpPr>
              <a:spLocks noEditPoints="1"/>
            </p:cNvSpPr>
            <p:nvPr>
              <p:custDataLst>
                <p:tags r:id="rId144"/>
              </p:custDataLst>
            </p:nvPr>
          </p:nvSpPr>
          <p:spPr bwMode="auto">
            <a:xfrm>
              <a:off x="4627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35" name="未知"/>
            <p:cNvSpPr>
              <a:spLocks noEditPoints="1"/>
            </p:cNvSpPr>
            <p:nvPr>
              <p:custDataLst>
                <p:tags r:id="rId145"/>
              </p:custDataLst>
            </p:nvPr>
          </p:nvSpPr>
          <p:spPr bwMode="auto">
            <a:xfrm>
              <a:off x="4627" y="269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36" name="未知"/>
            <p:cNvSpPr>
              <a:spLocks noEditPoints="1"/>
            </p:cNvSpPr>
            <p:nvPr>
              <p:custDataLst>
                <p:tags r:id="rId146"/>
              </p:custDataLst>
            </p:nvPr>
          </p:nvSpPr>
          <p:spPr bwMode="auto">
            <a:xfrm>
              <a:off x="4627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37" name="未知"/>
            <p:cNvSpPr>
              <a:spLocks noEditPoints="1"/>
            </p:cNvSpPr>
            <p:nvPr>
              <p:custDataLst>
                <p:tags r:id="rId147"/>
              </p:custDataLst>
            </p:nvPr>
          </p:nvSpPr>
          <p:spPr bwMode="auto">
            <a:xfrm>
              <a:off x="4627" y="352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38" name="未知"/>
            <p:cNvSpPr>
              <a:spLocks noEditPoints="1"/>
            </p:cNvSpPr>
            <p:nvPr>
              <p:custDataLst>
                <p:tags r:id="rId148"/>
              </p:custDataLst>
            </p:nvPr>
          </p:nvSpPr>
          <p:spPr bwMode="auto">
            <a:xfrm>
              <a:off x="4627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39" name="Rectangle 149"/>
            <p:cNvSpPr/>
            <p:nvPr>
              <p:custDataLst>
                <p:tags r:id="rId149"/>
              </p:custDataLst>
            </p:nvPr>
          </p:nvSpPr>
          <p:spPr>
            <a:xfrm>
              <a:off x="4627" y="4357"/>
              <a:ext cx="21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540" name="Rectangle 150"/>
            <p:cNvSpPr/>
            <p:nvPr>
              <p:custDataLst>
                <p:tags r:id="rId150"/>
              </p:custDataLst>
            </p:nvPr>
          </p:nvSpPr>
          <p:spPr>
            <a:xfrm>
              <a:off x="5089" y="1"/>
              <a:ext cx="21" cy="104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541" name="未知"/>
            <p:cNvSpPr>
              <a:spLocks noEditPoints="1"/>
            </p:cNvSpPr>
            <p:nvPr>
              <p:custDataLst>
                <p:tags r:id="rId151"/>
              </p:custDataLst>
            </p:nvPr>
          </p:nvSpPr>
          <p:spPr bwMode="auto">
            <a:xfrm>
              <a:off x="5089" y="208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42" name="未知"/>
            <p:cNvSpPr>
              <a:spLocks noEditPoints="1"/>
            </p:cNvSpPr>
            <p:nvPr>
              <p:custDataLst>
                <p:tags r:id="rId152"/>
              </p:custDataLst>
            </p:nvPr>
          </p:nvSpPr>
          <p:spPr bwMode="auto">
            <a:xfrm>
              <a:off x="5089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43" name="未知"/>
            <p:cNvSpPr>
              <a:spLocks noEditPoints="1"/>
            </p:cNvSpPr>
            <p:nvPr>
              <p:custDataLst>
                <p:tags r:id="rId153"/>
              </p:custDataLst>
            </p:nvPr>
          </p:nvSpPr>
          <p:spPr bwMode="auto">
            <a:xfrm>
              <a:off x="5089" y="103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44" name="未知"/>
            <p:cNvSpPr>
              <a:spLocks noEditPoints="1"/>
            </p:cNvSpPr>
            <p:nvPr>
              <p:custDataLst>
                <p:tags r:id="rId154"/>
              </p:custDataLst>
            </p:nvPr>
          </p:nvSpPr>
          <p:spPr bwMode="auto">
            <a:xfrm>
              <a:off x="5089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45" name="未知"/>
            <p:cNvSpPr>
              <a:spLocks noEditPoints="1"/>
            </p:cNvSpPr>
            <p:nvPr>
              <p:custDataLst>
                <p:tags r:id="rId155"/>
              </p:custDataLst>
            </p:nvPr>
          </p:nvSpPr>
          <p:spPr bwMode="auto">
            <a:xfrm>
              <a:off x="5089" y="186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46" name="未知"/>
            <p:cNvSpPr>
              <a:spLocks noEditPoints="1"/>
            </p:cNvSpPr>
            <p:nvPr>
              <p:custDataLst>
                <p:tags r:id="rId156"/>
              </p:custDataLst>
            </p:nvPr>
          </p:nvSpPr>
          <p:spPr bwMode="auto">
            <a:xfrm>
              <a:off x="5089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47" name="未知"/>
            <p:cNvSpPr>
              <a:spLocks noEditPoints="1"/>
            </p:cNvSpPr>
            <p:nvPr>
              <p:custDataLst>
                <p:tags r:id="rId157"/>
              </p:custDataLst>
            </p:nvPr>
          </p:nvSpPr>
          <p:spPr bwMode="auto">
            <a:xfrm>
              <a:off x="5089" y="269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48" name="未知"/>
            <p:cNvSpPr>
              <a:spLocks noEditPoints="1"/>
            </p:cNvSpPr>
            <p:nvPr>
              <p:custDataLst>
                <p:tags r:id="rId158"/>
              </p:custDataLst>
            </p:nvPr>
          </p:nvSpPr>
          <p:spPr bwMode="auto">
            <a:xfrm>
              <a:off x="5089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49" name="未知"/>
            <p:cNvSpPr>
              <a:spLocks noEditPoints="1"/>
            </p:cNvSpPr>
            <p:nvPr>
              <p:custDataLst>
                <p:tags r:id="rId159"/>
              </p:custDataLst>
            </p:nvPr>
          </p:nvSpPr>
          <p:spPr bwMode="auto">
            <a:xfrm>
              <a:off x="5089" y="3528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50" name="未知"/>
            <p:cNvSpPr>
              <a:spLocks noEditPoints="1"/>
            </p:cNvSpPr>
            <p:nvPr>
              <p:custDataLst>
                <p:tags r:id="rId160"/>
              </p:custDataLst>
            </p:nvPr>
          </p:nvSpPr>
          <p:spPr bwMode="auto">
            <a:xfrm>
              <a:off x="5089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51" name="Rectangle 161"/>
            <p:cNvSpPr/>
            <p:nvPr>
              <p:custDataLst>
                <p:tags r:id="rId161"/>
              </p:custDataLst>
            </p:nvPr>
          </p:nvSpPr>
          <p:spPr>
            <a:xfrm>
              <a:off x="5089" y="4357"/>
              <a:ext cx="21" cy="52"/>
            </a:xfrm>
            <a:prstGeom prst="rect">
              <a:avLst/>
            </a:prstGeom>
            <a:solidFill>
              <a:schemeClr val="bg2">
                <a:alpha val="50195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16552" name="未知"/>
            <p:cNvSpPr/>
            <p:nvPr>
              <p:custDataLst>
                <p:tags r:id="rId162"/>
              </p:custDataLst>
            </p:nvPr>
          </p:nvSpPr>
          <p:spPr bwMode="auto">
            <a:xfrm>
              <a:off x="9" y="3367"/>
              <a:ext cx="21" cy="10"/>
            </a:xfrm>
            <a:custGeom>
              <a:cxnLst>
                <a:cxn ang="0">
                  <a:pos x="0" y="625"/>
                </a:cxn>
                <a:cxn ang="0">
                  <a:pos x="0" y="625"/>
                </a:cxn>
              </a:cxnLst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195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389" name="Group 168"/>
          <p:cNvGrpSpPr/>
          <p:nvPr>
            <p:custDataLst>
              <p:tags r:id="rId163"/>
            </p:custDataLst>
          </p:nvPr>
        </p:nvGrpSpPr>
        <p:grpSpPr>
          <a:xfrm>
            <a:off x="156362" y="4847234"/>
            <a:ext cx="1729759" cy="1597829"/>
            <a:chOff x="2" y="77"/>
            <a:chExt cx="1090" cy="1007"/>
          </a:xfrm>
        </p:grpSpPr>
        <p:sp>
          <p:nvSpPr>
            <p:cNvPr id="16395" name="未知"/>
            <p:cNvSpPr/>
            <p:nvPr>
              <p:custDataLst>
                <p:tags r:id="rId164"/>
              </p:custDataLst>
            </p:nvPr>
          </p:nvSpPr>
          <p:spPr bwMode="auto">
            <a:xfrm>
              <a:off x="28" y="77"/>
              <a:ext cx="212" cy="83"/>
            </a:xfrm>
            <a:custGeom>
              <a:cxnLst>
                <a:cxn ang="0">
                  <a:pos x="19423" y="7918"/>
                </a:cxn>
                <a:cxn ang="0">
                  <a:pos x="24062" y="6612"/>
                </a:cxn>
                <a:cxn ang="0">
                  <a:pos x="24699" y="5974"/>
                </a:cxn>
                <a:cxn ang="0">
                  <a:pos x="20215" y="643"/>
                </a:cxn>
                <a:cxn ang="0">
                  <a:pos x="5150" y="7280"/>
                </a:cxn>
                <a:cxn ang="0">
                  <a:pos x="19423" y="7918"/>
                </a:cxn>
              </a:cxnLst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396" name="未知"/>
            <p:cNvSpPr>
              <a:spLocks noEditPoints="1"/>
            </p:cNvSpPr>
            <p:nvPr>
              <p:custDataLst>
                <p:tags r:id="rId165"/>
              </p:custDataLst>
            </p:nvPr>
          </p:nvSpPr>
          <p:spPr bwMode="auto">
            <a:xfrm>
              <a:off x="2" y="83"/>
              <a:ext cx="1090" cy="1001"/>
            </a:xfrm>
            <a:custGeom>
              <a:cxnLst>
                <a:cxn ang="0">
                  <a:pos x="106569" y="101398"/>
                </a:cxn>
                <a:cxn ang="0">
                  <a:pos x="99459" y="81731"/>
                </a:cxn>
                <a:cxn ang="0">
                  <a:pos x="92859" y="64800"/>
                </a:cxn>
                <a:cxn ang="0">
                  <a:pos x="107874" y="60785"/>
                </a:cxn>
                <a:cxn ang="0">
                  <a:pos x="95443" y="53680"/>
                </a:cxn>
                <a:cxn ang="0">
                  <a:pos x="102680" y="54317"/>
                </a:cxn>
                <a:cxn ang="0">
                  <a:pos x="102680" y="50302"/>
                </a:cxn>
                <a:cxn ang="0">
                  <a:pos x="88333" y="50944"/>
                </a:cxn>
                <a:cxn ang="0">
                  <a:pos x="83681" y="81731"/>
                </a:cxn>
                <a:cxn ang="0">
                  <a:pos x="81096" y="54954"/>
                </a:cxn>
                <a:cxn ang="0">
                  <a:pos x="77212" y="43834"/>
                </a:cxn>
                <a:cxn ang="0">
                  <a:pos x="81096" y="33371"/>
                </a:cxn>
                <a:cxn ang="0">
                  <a:pos x="79154" y="24193"/>
                </a:cxn>
                <a:cxn ang="0">
                  <a:pos x="77850" y="15651"/>
                </a:cxn>
                <a:cxn ang="0">
                  <a:pos x="86391" y="25472"/>
                </a:cxn>
                <a:cxn ang="0">
                  <a:pos x="97517" y="11763"/>
                </a:cxn>
                <a:cxn ang="0">
                  <a:pos x="96086" y="23525"/>
                </a:cxn>
                <a:cxn ang="0">
                  <a:pos x="93502" y="31429"/>
                </a:cxn>
                <a:cxn ang="0">
                  <a:pos x="94164" y="43834"/>
                </a:cxn>
                <a:cxn ang="0">
                  <a:pos x="130100" y="18999"/>
                </a:cxn>
                <a:cxn ang="0">
                  <a:pos x="58845" y="637"/>
                </a:cxn>
                <a:cxn ang="0">
                  <a:pos x="36599" y="5168"/>
                </a:cxn>
                <a:cxn ang="0">
                  <a:pos x="55624" y="7879"/>
                </a:cxn>
                <a:cxn ang="0">
                  <a:pos x="39183" y="14347"/>
                </a:cxn>
                <a:cxn ang="0">
                  <a:pos x="37903" y="18999"/>
                </a:cxn>
                <a:cxn ang="0">
                  <a:pos x="24831" y="11125"/>
                </a:cxn>
                <a:cxn ang="0">
                  <a:pos x="8542" y="75263"/>
                </a:cxn>
                <a:cxn ang="0">
                  <a:pos x="39845" y="95441"/>
                </a:cxn>
                <a:cxn ang="0">
                  <a:pos x="29488" y="87026"/>
                </a:cxn>
                <a:cxn ang="0">
                  <a:pos x="22889" y="94798"/>
                </a:cxn>
                <a:cxn ang="0">
                  <a:pos x="20947" y="83673"/>
                </a:cxn>
                <a:cxn ang="0">
                  <a:pos x="30125" y="56259"/>
                </a:cxn>
                <a:cxn ang="0">
                  <a:pos x="43835" y="54317"/>
                </a:cxn>
                <a:cxn ang="0">
                  <a:pos x="46445" y="62064"/>
                </a:cxn>
                <a:cxn ang="0">
                  <a:pos x="39845" y="79147"/>
                </a:cxn>
                <a:cxn ang="0">
                  <a:pos x="59487" y="117686"/>
                </a:cxn>
                <a:cxn ang="0">
                  <a:pos x="121710" y="108508"/>
                </a:cxn>
                <a:cxn ang="0">
                  <a:pos x="119000" y="43192"/>
                </a:cxn>
                <a:cxn ang="0">
                  <a:pos x="107874" y="39177"/>
                </a:cxn>
                <a:cxn ang="0">
                  <a:pos x="73860" y="39844"/>
                </a:cxn>
                <a:cxn ang="0">
                  <a:pos x="70613" y="56901"/>
                </a:cxn>
                <a:cxn ang="0">
                  <a:pos x="74628" y="32709"/>
                </a:cxn>
                <a:cxn ang="0">
                  <a:pos x="58208" y="16931"/>
                </a:cxn>
                <a:cxn ang="0">
                  <a:pos x="68666" y="22888"/>
                </a:cxn>
                <a:cxn ang="0">
                  <a:pos x="39845" y="47081"/>
                </a:cxn>
                <a:cxn ang="0">
                  <a:pos x="15652" y="24193"/>
                </a:cxn>
                <a:cxn ang="0">
                  <a:pos x="44498" y="26135"/>
                </a:cxn>
                <a:cxn ang="0">
                  <a:pos x="51740" y="26135"/>
                </a:cxn>
                <a:cxn ang="0">
                  <a:pos x="70613" y="29487"/>
                </a:cxn>
                <a:cxn ang="0">
                  <a:pos x="64807" y="60785"/>
                </a:cxn>
                <a:cxn ang="0">
                  <a:pos x="60792" y="33371"/>
                </a:cxn>
                <a:cxn ang="0">
                  <a:pos x="39845" y="47081"/>
                </a:cxn>
                <a:cxn ang="0">
                  <a:pos x="52377" y="53680"/>
                </a:cxn>
                <a:cxn ang="0">
                  <a:pos x="57545" y="37897"/>
                </a:cxn>
                <a:cxn ang="0">
                  <a:pos x="66724" y="94798"/>
                </a:cxn>
                <a:cxn ang="0">
                  <a:pos x="53682" y="62732"/>
                </a:cxn>
                <a:cxn ang="0">
                  <a:pos x="76570" y="69331"/>
                </a:cxn>
              </a:cxnLst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397" name="未知"/>
            <p:cNvSpPr/>
            <p:nvPr>
              <p:custDataLst>
                <p:tags r:id="rId166"/>
              </p:custDataLst>
            </p:nvPr>
          </p:nvSpPr>
          <p:spPr bwMode="auto">
            <a:xfrm>
              <a:off x="261" y="560"/>
              <a:ext cx="88" cy="105"/>
            </a:xfrm>
            <a:custGeom>
              <a:cxnLst>
                <a:cxn ang="0">
                  <a:pos x="9187" y="3458"/>
                </a:cxn>
                <a:cxn ang="0">
                  <a:pos x="5964" y="13525"/>
                </a:cxn>
                <a:cxn ang="0">
                  <a:pos x="9187" y="3458"/>
                </a:cxn>
              </a:cxnLst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398" name="未知"/>
            <p:cNvSpPr/>
            <p:nvPr>
              <p:custDataLst>
                <p:tags r:id="rId167"/>
              </p:custDataLst>
            </p:nvPr>
          </p:nvSpPr>
          <p:spPr bwMode="auto">
            <a:xfrm>
              <a:off x="178" y="602"/>
              <a:ext cx="78" cy="140"/>
            </a:xfrm>
            <a:custGeom>
              <a:cxnLst>
                <a:cxn ang="0">
                  <a:pos x="4545" y="6392"/>
                </a:cxn>
                <a:cxn ang="0">
                  <a:pos x="2594" y="16113"/>
                </a:cxn>
                <a:cxn ang="0">
                  <a:pos x="9885" y="10351"/>
                </a:cxn>
                <a:cxn ang="0">
                  <a:pos x="8573" y="5097"/>
                </a:cxn>
                <a:cxn ang="0">
                  <a:pos x="4545" y="6392"/>
                </a:cxn>
              </a:cxnLst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399" name="未知"/>
            <p:cNvSpPr/>
            <p:nvPr>
              <p:custDataLst>
                <p:tags r:id="rId168"/>
              </p:custDataLst>
            </p:nvPr>
          </p:nvSpPr>
          <p:spPr bwMode="auto">
            <a:xfrm>
              <a:off x="132" y="322"/>
              <a:ext cx="249" cy="119"/>
            </a:xfrm>
            <a:custGeom>
              <a:cxnLst>
                <a:cxn ang="0">
                  <a:pos x="26345" y="1271"/>
                </a:cxn>
                <a:cxn ang="0">
                  <a:pos x="5974" y="635"/>
                </a:cxn>
                <a:cxn ang="0">
                  <a:pos x="643" y="5775"/>
                </a:cxn>
                <a:cxn ang="0">
                  <a:pos x="14403" y="13607"/>
                </a:cxn>
                <a:cxn ang="0">
                  <a:pos x="22321" y="12947"/>
                </a:cxn>
                <a:cxn ang="0">
                  <a:pos x="26345" y="12311"/>
                </a:cxn>
                <a:cxn ang="0">
                  <a:pos x="26345" y="1271"/>
                </a:cxn>
              </a:cxnLst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00" name="未知"/>
            <p:cNvSpPr/>
            <p:nvPr>
              <p:custDataLst>
                <p:tags r:id="rId169"/>
              </p:custDataLst>
            </p:nvPr>
          </p:nvSpPr>
          <p:spPr bwMode="auto">
            <a:xfrm>
              <a:off x="417" y="653"/>
              <a:ext cx="182" cy="192"/>
            </a:xfrm>
            <a:custGeom>
              <a:cxnLst>
                <a:cxn ang="0">
                  <a:pos x="15652" y="1304"/>
                </a:cxn>
                <a:cxn ang="0">
                  <a:pos x="7237" y="1304"/>
                </a:cxn>
                <a:cxn ang="0">
                  <a:pos x="2584" y="13029"/>
                </a:cxn>
                <a:cxn ang="0">
                  <a:pos x="18362" y="14328"/>
                </a:cxn>
                <a:cxn ang="0">
                  <a:pos x="15652" y="1304"/>
                </a:cxn>
              </a:cxnLst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01" name="未知"/>
            <p:cNvSpPr/>
            <p:nvPr>
              <p:custDataLst>
                <p:tags r:id="rId170"/>
              </p:custDataLst>
            </p:nvPr>
          </p:nvSpPr>
          <p:spPr bwMode="auto">
            <a:xfrm>
              <a:off x="833" y="461"/>
              <a:ext cx="182" cy="37"/>
            </a:xfrm>
            <a:custGeom>
              <a:cxnLst>
                <a:cxn ang="0">
                  <a:pos x="3221" y="0"/>
                </a:cxn>
                <a:cxn ang="0">
                  <a:pos x="9184" y="3543"/>
                </a:cxn>
                <a:cxn ang="0">
                  <a:pos x="3221" y="0"/>
                </a:cxn>
              </a:cxnLst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02" name="未知"/>
            <p:cNvSpPr/>
            <p:nvPr>
              <p:custDataLst>
                <p:tags r:id="rId171"/>
              </p:custDataLst>
            </p:nvPr>
          </p:nvSpPr>
          <p:spPr bwMode="auto">
            <a:xfrm>
              <a:off x="894" y="456"/>
              <a:ext cx="141" cy="83"/>
            </a:xfrm>
            <a:custGeom>
              <a:cxnLst>
                <a:cxn ang="0">
                  <a:pos x="4714" y="8561"/>
                </a:cxn>
                <a:cxn ang="0">
                  <a:pos x="16582" y="3898"/>
                </a:cxn>
                <a:cxn ang="0">
                  <a:pos x="11224" y="643"/>
                </a:cxn>
                <a:cxn ang="0">
                  <a:pos x="4714" y="7280"/>
                </a:cxn>
                <a:cxn ang="0">
                  <a:pos x="4714" y="8561"/>
                </a:cxn>
              </a:cxnLst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03" name="未知"/>
            <p:cNvSpPr/>
            <p:nvPr>
              <p:custDataLst>
                <p:tags r:id="rId172"/>
              </p:custDataLst>
            </p:nvPr>
          </p:nvSpPr>
          <p:spPr bwMode="auto">
            <a:xfrm>
              <a:off x="889" y="508"/>
              <a:ext cx="182" cy="88"/>
            </a:xfrm>
            <a:custGeom>
              <a:cxnLst>
                <a:cxn ang="0">
                  <a:pos x="16289" y="3890"/>
                </a:cxn>
                <a:cxn ang="0">
                  <a:pos x="5168" y="6602"/>
                </a:cxn>
                <a:cxn ang="0">
                  <a:pos x="3889" y="8549"/>
                </a:cxn>
                <a:cxn ang="0">
                  <a:pos x="17725" y="7907"/>
                </a:cxn>
                <a:cxn ang="0">
                  <a:pos x="16289" y="3890"/>
                </a:cxn>
              </a:cxnLst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04" name="未知"/>
            <p:cNvSpPr/>
            <p:nvPr>
              <p:custDataLst>
                <p:tags r:id="rId173"/>
              </p:custDataLst>
            </p:nvPr>
          </p:nvSpPr>
          <p:spPr bwMode="auto">
            <a:xfrm>
              <a:off x="770" y="591"/>
              <a:ext cx="254" cy="62"/>
            </a:xfrm>
            <a:custGeom>
              <a:cxnLst>
                <a:cxn ang="0">
                  <a:pos x="26182" y="1875"/>
                </a:cxn>
                <a:cxn ang="0">
                  <a:pos x="19061" y="625"/>
                </a:cxn>
                <a:cxn ang="0">
                  <a:pos x="4535" y="0"/>
                </a:cxn>
                <a:cxn ang="0">
                  <a:pos x="1306" y="3125"/>
                </a:cxn>
                <a:cxn ang="0">
                  <a:pos x="13088" y="5000"/>
                </a:cxn>
                <a:cxn ang="0">
                  <a:pos x="26971" y="5000"/>
                </a:cxn>
                <a:cxn ang="0">
                  <a:pos x="26182" y="1875"/>
                </a:cxn>
              </a:cxnLst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05" name="未知"/>
            <p:cNvSpPr/>
            <p:nvPr>
              <p:custDataLst>
                <p:tags r:id="rId174"/>
              </p:custDataLst>
            </p:nvPr>
          </p:nvSpPr>
          <p:spPr bwMode="auto">
            <a:xfrm>
              <a:off x="796" y="648"/>
              <a:ext cx="208" cy="57"/>
            </a:xfrm>
            <a:custGeom>
              <a:cxnLst>
                <a:cxn ang="0">
                  <a:pos x="24573" y="1324"/>
                </a:cxn>
                <a:cxn ang="0">
                  <a:pos x="17255" y="2642"/>
                </a:cxn>
                <a:cxn ang="0">
                  <a:pos x="8628" y="1970"/>
                </a:cxn>
                <a:cxn ang="0">
                  <a:pos x="645" y="1324"/>
                </a:cxn>
                <a:cxn ang="0">
                  <a:pos x="23259" y="5417"/>
                </a:cxn>
                <a:cxn ang="0">
                  <a:pos x="24573" y="1324"/>
                </a:cxn>
              </a:cxnLst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06" name="未知"/>
            <p:cNvSpPr/>
            <p:nvPr>
              <p:custDataLst>
                <p:tags r:id="rId175"/>
              </p:custDataLst>
            </p:nvPr>
          </p:nvSpPr>
          <p:spPr bwMode="auto">
            <a:xfrm>
              <a:off x="785" y="695"/>
              <a:ext cx="212" cy="176"/>
            </a:xfrm>
            <a:custGeom>
              <a:cxnLst>
                <a:cxn ang="0">
                  <a:pos x="18150" y="5964"/>
                </a:cxn>
                <a:cxn ang="0">
                  <a:pos x="8487" y="3890"/>
                </a:cxn>
                <a:cxn ang="0">
                  <a:pos x="2575" y="9829"/>
                </a:cxn>
                <a:cxn ang="0">
                  <a:pos x="636" y="12440"/>
                </a:cxn>
                <a:cxn ang="0">
                  <a:pos x="5786" y="12440"/>
                </a:cxn>
                <a:cxn ang="0">
                  <a:pos x="11062" y="17736"/>
                </a:cxn>
                <a:cxn ang="0">
                  <a:pos x="13637" y="19679"/>
                </a:cxn>
                <a:cxn ang="0">
                  <a:pos x="18787" y="12440"/>
                </a:cxn>
                <a:cxn ang="0">
                  <a:pos x="25365" y="12440"/>
                </a:cxn>
                <a:cxn ang="0">
                  <a:pos x="18150" y="5964"/>
                </a:cxn>
              </a:cxnLst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07" name="未知"/>
            <p:cNvSpPr/>
            <p:nvPr>
              <p:custDataLst>
                <p:tags r:id="rId176"/>
              </p:custDataLst>
            </p:nvPr>
          </p:nvSpPr>
          <p:spPr bwMode="auto">
            <a:xfrm>
              <a:off x="926" y="612"/>
              <a:ext cx="129" cy="326"/>
            </a:xfrm>
            <a:custGeom>
              <a:cxnLst>
                <a:cxn ang="0">
                  <a:pos x="14198" y="1272"/>
                </a:cxn>
                <a:cxn ang="0">
                  <a:pos x="11658" y="11059"/>
                </a:cxn>
                <a:cxn ang="0">
                  <a:pos x="4470" y="12993"/>
                </a:cxn>
                <a:cxn ang="0">
                  <a:pos x="4470" y="14931"/>
                </a:cxn>
                <a:cxn ang="0">
                  <a:pos x="10997" y="22114"/>
                </a:cxn>
                <a:cxn ang="0">
                  <a:pos x="7671" y="29200"/>
                </a:cxn>
                <a:cxn ang="0">
                  <a:pos x="0" y="35747"/>
                </a:cxn>
                <a:cxn ang="0">
                  <a:pos x="3200" y="37680"/>
                </a:cxn>
                <a:cxn ang="0">
                  <a:pos x="10362" y="40255"/>
                </a:cxn>
                <a:cxn ang="0">
                  <a:pos x="14858" y="37044"/>
                </a:cxn>
                <a:cxn ang="0">
                  <a:pos x="16128" y="9121"/>
                </a:cxn>
                <a:cxn ang="0">
                  <a:pos x="16128" y="1272"/>
                </a:cxn>
                <a:cxn ang="0">
                  <a:pos x="14198" y="1272"/>
                </a:cxn>
              </a:cxnLst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211" name="Rectangle 163"/>
          <p:cNvSpPr>
            <a:spLocks noGrp="1" noRot="1" noChangeArrowheads="1"/>
          </p:cNvSpPr>
          <p:nvPr>
            <p:ph type="ctrTitle"/>
            <p:custDataLst>
              <p:tags r:id="rId177"/>
            </p:custDataLst>
          </p:nvPr>
        </p:nvSpPr>
        <p:spPr>
          <a:xfrm>
            <a:off x="703631" y="2110892"/>
            <a:ext cx="7974481" cy="117271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noProof="0" smtClean="0"/>
              <a:t>单击此处编辑母版标题样式</a:t>
            </a:r>
          </a:p>
        </p:txBody>
      </p:sp>
      <p:sp>
        <p:nvSpPr>
          <p:cNvPr id="2215" name="Rectangle 167"/>
          <p:cNvSpPr>
            <a:spLocks noGrp="1" noRot="1" noChangeArrowheads="1"/>
          </p:cNvSpPr>
          <p:nvPr>
            <p:ph type="subTitle" idx="1"/>
            <p:custDataLst>
              <p:tags r:id="rId178"/>
            </p:custDataLst>
          </p:nvPr>
        </p:nvSpPr>
        <p:spPr>
          <a:xfrm>
            <a:off x="1407261" y="3596335"/>
            <a:ext cx="6567220" cy="1798167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zh-CN" altLang="en-US" noProof="0" smtClean="0"/>
              <a:t>单击此处编辑母版副标题样式</a:t>
            </a:r>
          </a:p>
        </p:txBody>
      </p:sp>
      <p:sp>
        <p:nvSpPr>
          <p:cNvPr id="16392" name="Rectangle 164"/>
          <p:cNvSpPr>
            <a:spLocks noGrp="1" noChangeArrowheads="1"/>
          </p:cNvSpPr>
          <p:nvPr>
            <p:ph type="dt" sz="half" idx="10"/>
            <p:custDataLst>
              <p:tags r:id="rId179"/>
            </p:custDataLst>
          </p:nvPr>
        </p:nvSpPr>
        <p:spPr bwMode="auto">
          <a:xfrm>
            <a:off x="309467" y="6410858"/>
            <a:ext cx="2348693" cy="4886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6393" name="Rectangle 165"/>
          <p:cNvSpPr>
            <a:spLocks noGrp="1" noChangeArrowheads="1"/>
          </p:cNvSpPr>
          <p:nvPr>
            <p:ph type="ftr" sz="quarter" idx="11"/>
            <p:custDataLst>
              <p:tags r:id="rId180"/>
            </p:custDataLst>
          </p:nvPr>
        </p:nvSpPr>
        <p:spPr bwMode="auto">
          <a:xfrm>
            <a:off x="3205429" y="6410858"/>
            <a:ext cx="2970885" cy="4886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6394" name="Rectangle 166"/>
          <p:cNvSpPr>
            <a:spLocks noGrp="1" noChangeArrowheads="1"/>
          </p:cNvSpPr>
          <p:nvPr>
            <p:ph type="sldNum" sz="quarter" idx="12"/>
            <p:custDataLst>
              <p:tags r:id="rId181"/>
            </p:custDataLst>
          </p:nvPr>
        </p:nvSpPr>
        <p:spPr bwMode="auto">
          <a:xfrm>
            <a:off x="6723583" y="6410858"/>
            <a:ext cx="2348693" cy="4886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7F48F660-F6E5-4A1F-8E45-AD9507483CAE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742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7421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742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059AA6F7-2270-4462-914B-24A0DB23B82B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41093" y="4521479"/>
            <a:ext cx="7974481" cy="1397489"/>
          </a:xfrm>
        </p:spPr>
        <p:txBody>
          <a:bodyPr anchor="t"/>
          <a:lstStyle>
            <a:lvl1pPr algn="l">
              <a:defRPr sz="4104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741093" y="2982287"/>
            <a:ext cx="7974481" cy="1539192"/>
          </a:xfrm>
        </p:spPr>
        <p:txBody>
          <a:bodyPr anchor="b"/>
          <a:lstStyle>
            <a:lvl1pPr marL="0" indent="0">
              <a:buNone/>
              <a:defRPr sz="2052"/>
            </a:lvl1pPr>
            <a:lvl2pPr marL="469087" indent="0">
              <a:buNone/>
              <a:defRPr sz="1847"/>
            </a:lvl2pPr>
            <a:lvl3pPr marL="938174" indent="0">
              <a:buNone/>
              <a:defRPr sz="1642"/>
            </a:lvl3pPr>
            <a:lvl4pPr marL="1407261" indent="0">
              <a:buNone/>
              <a:defRPr sz="1436"/>
            </a:lvl4pPr>
            <a:lvl5pPr marL="1876349" indent="0">
              <a:buNone/>
              <a:defRPr sz="1436"/>
            </a:lvl5pPr>
            <a:lvl6pPr marL="2345436" indent="0">
              <a:buNone/>
              <a:defRPr sz="1436"/>
            </a:lvl6pPr>
            <a:lvl7pPr marL="2814523" indent="0">
              <a:buNone/>
              <a:defRPr sz="1436"/>
            </a:lvl7pPr>
            <a:lvl8pPr marL="3283610" indent="0">
              <a:buNone/>
              <a:defRPr sz="1436"/>
            </a:lvl8pPr>
            <a:lvl9pPr marL="3752697" indent="0">
              <a:buNone/>
              <a:defRPr sz="1436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1844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844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844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C0319FCD-344B-4E2C-BD79-7C241F5AE964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25449" y="1641805"/>
            <a:ext cx="4104513" cy="4615948"/>
          </a:xfrm>
        </p:spPr>
        <p:txBody>
          <a:bodyPr/>
          <a:lstStyle>
            <a:lvl1pPr>
              <a:defRPr sz="2873"/>
            </a:lvl1pPr>
            <a:lvl2pPr>
              <a:defRPr sz="2462"/>
            </a:lvl2pPr>
            <a:lvl3pPr>
              <a:defRPr sz="2052"/>
            </a:lvl3pPr>
            <a:lvl4pPr>
              <a:defRPr sz="1847"/>
            </a:lvl4pPr>
            <a:lvl5pPr>
              <a:defRPr sz="1847"/>
            </a:lvl5pPr>
            <a:lvl6pPr>
              <a:defRPr sz="1847"/>
            </a:lvl6pPr>
            <a:lvl7pPr>
              <a:defRPr sz="1847"/>
            </a:lvl7pPr>
            <a:lvl8pPr>
              <a:defRPr sz="1847"/>
            </a:lvl8pPr>
            <a:lvl9pPr>
              <a:defRPr sz="1847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886325" y="1641805"/>
            <a:ext cx="4104513" cy="4615948"/>
          </a:xfrm>
        </p:spPr>
        <p:txBody>
          <a:bodyPr/>
          <a:lstStyle>
            <a:lvl1pPr>
              <a:defRPr sz="2873"/>
            </a:lvl1pPr>
            <a:lvl2pPr>
              <a:defRPr sz="2462"/>
            </a:lvl2pPr>
            <a:lvl3pPr>
              <a:defRPr sz="2052"/>
            </a:lvl3pPr>
            <a:lvl4pPr>
              <a:defRPr sz="1847"/>
            </a:lvl4pPr>
            <a:lvl5pPr>
              <a:defRPr sz="1847"/>
            </a:lvl5pPr>
            <a:lvl6pPr>
              <a:defRPr sz="1847"/>
            </a:lvl6pPr>
            <a:lvl7pPr>
              <a:defRPr sz="1847"/>
            </a:lvl7pPr>
            <a:lvl8pPr>
              <a:defRPr sz="1847"/>
            </a:lvl8pPr>
            <a:lvl9pPr>
              <a:defRPr sz="1847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946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9469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947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EB12D14D-B9E7-4E85-B6D0-347030F1D718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9087" y="281779"/>
            <a:ext cx="8443569" cy="1172718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9087" y="1575025"/>
            <a:ext cx="4145232" cy="656396"/>
          </a:xfrm>
        </p:spPr>
        <p:txBody>
          <a:bodyPr anchor="b"/>
          <a:lstStyle>
            <a:lvl1pPr marL="0" indent="0">
              <a:buNone/>
              <a:defRPr sz="2462" b="1"/>
            </a:lvl1pPr>
            <a:lvl2pPr marL="469087" indent="0">
              <a:buNone/>
              <a:defRPr sz="2052" b="1"/>
            </a:lvl2pPr>
            <a:lvl3pPr marL="938174" indent="0">
              <a:buNone/>
              <a:defRPr sz="1847" b="1"/>
            </a:lvl3pPr>
            <a:lvl4pPr marL="1407261" indent="0">
              <a:buNone/>
              <a:defRPr sz="1642" b="1"/>
            </a:lvl4pPr>
            <a:lvl5pPr marL="1876349" indent="0">
              <a:buNone/>
              <a:defRPr sz="1642" b="1"/>
            </a:lvl5pPr>
            <a:lvl6pPr marL="2345436" indent="0">
              <a:buNone/>
              <a:defRPr sz="1642" b="1"/>
            </a:lvl6pPr>
            <a:lvl7pPr marL="2814523" indent="0">
              <a:buNone/>
              <a:defRPr sz="1642" b="1"/>
            </a:lvl7pPr>
            <a:lvl8pPr marL="3283610" indent="0">
              <a:buNone/>
              <a:defRPr sz="1642" b="1"/>
            </a:lvl8pPr>
            <a:lvl9pPr marL="3752697" indent="0">
              <a:buNone/>
              <a:defRPr sz="1642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69087" y="2231421"/>
            <a:ext cx="4145232" cy="4054021"/>
          </a:xfrm>
        </p:spPr>
        <p:txBody>
          <a:bodyPr/>
          <a:lstStyle>
            <a:lvl1pPr>
              <a:defRPr sz="2462"/>
            </a:lvl1pPr>
            <a:lvl2pPr>
              <a:defRPr sz="2052"/>
            </a:lvl2pPr>
            <a:lvl3pPr>
              <a:defRPr sz="1847"/>
            </a:lvl3pPr>
            <a:lvl4pPr>
              <a:defRPr sz="1642"/>
            </a:lvl4pPr>
            <a:lvl5pPr>
              <a:defRPr sz="1642"/>
            </a:lvl5pPr>
            <a:lvl6pPr>
              <a:defRPr sz="1642"/>
            </a:lvl6pPr>
            <a:lvl7pPr>
              <a:defRPr sz="1642"/>
            </a:lvl7pPr>
            <a:lvl8pPr>
              <a:defRPr sz="1642"/>
            </a:lvl8pPr>
            <a:lvl9pPr>
              <a:defRPr sz="1642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4765796" y="1575025"/>
            <a:ext cx="4146861" cy="656396"/>
          </a:xfrm>
        </p:spPr>
        <p:txBody>
          <a:bodyPr anchor="b"/>
          <a:lstStyle>
            <a:lvl1pPr marL="0" indent="0">
              <a:buNone/>
              <a:defRPr sz="2462" b="1"/>
            </a:lvl1pPr>
            <a:lvl2pPr marL="469087" indent="0">
              <a:buNone/>
              <a:defRPr sz="2052" b="1"/>
            </a:lvl2pPr>
            <a:lvl3pPr marL="938174" indent="0">
              <a:buNone/>
              <a:defRPr sz="1847" b="1"/>
            </a:lvl3pPr>
            <a:lvl4pPr marL="1407261" indent="0">
              <a:buNone/>
              <a:defRPr sz="1642" b="1"/>
            </a:lvl4pPr>
            <a:lvl5pPr marL="1876349" indent="0">
              <a:buNone/>
              <a:defRPr sz="1642" b="1"/>
            </a:lvl5pPr>
            <a:lvl6pPr marL="2345436" indent="0">
              <a:buNone/>
              <a:defRPr sz="1642" b="1"/>
            </a:lvl6pPr>
            <a:lvl7pPr marL="2814523" indent="0">
              <a:buNone/>
              <a:defRPr sz="1642" b="1"/>
            </a:lvl7pPr>
            <a:lvl8pPr marL="3283610" indent="0">
              <a:buNone/>
              <a:defRPr sz="1642" b="1"/>
            </a:lvl8pPr>
            <a:lvl9pPr marL="3752697" indent="0">
              <a:buNone/>
              <a:defRPr sz="1642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4765796" y="2231421"/>
            <a:ext cx="4146861" cy="4054021"/>
          </a:xfrm>
        </p:spPr>
        <p:txBody>
          <a:bodyPr/>
          <a:lstStyle>
            <a:lvl1pPr>
              <a:defRPr sz="2462"/>
            </a:lvl1pPr>
            <a:lvl2pPr>
              <a:defRPr sz="2052"/>
            </a:lvl2pPr>
            <a:lvl3pPr>
              <a:defRPr sz="1847"/>
            </a:lvl3pPr>
            <a:lvl4pPr>
              <a:defRPr sz="1642"/>
            </a:lvl4pPr>
            <a:lvl5pPr>
              <a:defRPr sz="1642"/>
            </a:lvl5pPr>
            <a:lvl6pPr>
              <a:defRPr sz="1642"/>
            </a:lvl6pPr>
            <a:lvl7pPr>
              <a:defRPr sz="1642"/>
            </a:lvl7pPr>
            <a:lvl8pPr>
              <a:defRPr sz="1642"/>
            </a:lvl8pPr>
            <a:lvl9pPr>
              <a:defRPr sz="1642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2049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20493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20494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6A4F1A44-5967-4C88-942C-1083C7099973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2151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21517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21518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4AE2C9AB-9494-471C-B586-8BB06D837639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25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22541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22542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854BE5ED-DE2C-44D4-8460-5E2AF0806FC3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9087" y="280149"/>
            <a:ext cx="3086529" cy="1192263"/>
          </a:xfrm>
        </p:spPr>
        <p:txBody>
          <a:bodyPr anchor="b"/>
          <a:lstStyle>
            <a:lvl1pPr algn="l">
              <a:defRPr sz="2052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668001" y="280149"/>
            <a:ext cx="5244655" cy="6005293"/>
          </a:xfrm>
        </p:spPr>
        <p:txBody>
          <a:bodyPr/>
          <a:lstStyle>
            <a:lvl1pPr>
              <a:defRPr sz="3283"/>
            </a:lvl1pPr>
            <a:lvl2pPr>
              <a:defRPr sz="2873"/>
            </a:lvl2pPr>
            <a:lvl3pPr>
              <a:defRPr sz="2462"/>
            </a:lvl3pPr>
            <a:lvl4pPr>
              <a:defRPr sz="2052"/>
            </a:lvl4pPr>
            <a:lvl5pPr>
              <a:defRPr sz="2052"/>
            </a:lvl5pPr>
            <a:lvl6pPr>
              <a:defRPr sz="2052"/>
            </a:lvl6pPr>
            <a:lvl7pPr>
              <a:defRPr sz="2052"/>
            </a:lvl7pPr>
            <a:lvl8pPr>
              <a:defRPr sz="2052"/>
            </a:lvl8pPr>
            <a:lvl9pPr>
              <a:defRPr sz="2052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469087" y="1472412"/>
            <a:ext cx="3086529" cy="4813030"/>
          </a:xfrm>
        </p:spPr>
        <p:txBody>
          <a:bodyPr/>
          <a:lstStyle>
            <a:lvl1pPr marL="0" indent="0">
              <a:buNone/>
              <a:defRPr sz="1436"/>
            </a:lvl1pPr>
            <a:lvl2pPr marL="469087" indent="0">
              <a:buNone/>
              <a:defRPr sz="1231"/>
            </a:lvl2pPr>
            <a:lvl3pPr marL="938174" indent="0">
              <a:buNone/>
              <a:defRPr sz="1026"/>
            </a:lvl3pPr>
            <a:lvl4pPr marL="1407261" indent="0">
              <a:buNone/>
              <a:defRPr sz="923"/>
            </a:lvl4pPr>
            <a:lvl5pPr marL="1876349" indent="0">
              <a:buNone/>
              <a:defRPr sz="923"/>
            </a:lvl5pPr>
            <a:lvl6pPr marL="2345436" indent="0">
              <a:buNone/>
              <a:defRPr sz="923"/>
            </a:lvl6pPr>
            <a:lvl7pPr marL="2814523" indent="0">
              <a:buNone/>
              <a:defRPr sz="923"/>
            </a:lvl7pPr>
            <a:lvl8pPr marL="3283610" indent="0">
              <a:buNone/>
              <a:defRPr sz="923"/>
            </a:lvl8pPr>
            <a:lvl9pPr marL="3752697" indent="0">
              <a:buNone/>
              <a:defRPr sz="923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23564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23565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2356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D26442BD-2F1C-4F03-8A79-BA25DB81B6CA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838888" y="4925415"/>
            <a:ext cx="5629046" cy="581473"/>
          </a:xfrm>
        </p:spPr>
        <p:txBody>
          <a:bodyPr anchor="b"/>
          <a:lstStyle>
            <a:lvl1pPr algn="l">
              <a:defRPr sz="2052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1838888" y="628707"/>
            <a:ext cx="5629046" cy="422178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83"/>
            </a:lvl1pPr>
            <a:lvl2pPr marL="469087" indent="0">
              <a:buNone/>
              <a:defRPr sz="2873"/>
            </a:lvl2pPr>
            <a:lvl3pPr marL="938174" indent="0">
              <a:buNone/>
              <a:defRPr sz="2462"/>
            </a:lvl3pPr>
            <a:lvl4pPr marL="1407261" indent="0">
              <a:buNone/>
              <a:defRPr sz="2052"/>
            </a:lvl4pPr>
            <a:lvl5pPr marL="1876349" indent="0">
              <a:buNone/>
              <a:defRPr sz="2052"/>
            </a:lvl5pPr>
            <a:lvl6pPr marL="2345436" indent="0">
              <a:buNone/>
              <a:defRPr sz="2052"/>
            </a:lvl6pPr>
            <a:lvl7pPr marL="2814523" indent="0">
              <a:buNone/>
              <a:defRPr sz="2052"/>
            </a:lvl7pPr>
            <a:lvl8pPr marL="3283610" indent="0">
              <a:buNone/>
              <a:defRPr sz="2052"/>
            </a:lvl8pPr>
            <a:lvl9pPr marL="3752697" indent="0">
              <a:buNone/>
              <a:defRPr sz="2052"/>
            </a:lvl9pPr>
          </a:lstStyle>
          <a:p>
            <a:pPr marL="0" marR="0" lvl="0" indent="0" algn="l" defTabSz="938174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None/>
              <a:defRPr/>
            </a:pPr>
            <a:endParaRPr kumimoji="0" lang="zh-CN" altLang="en-US" sz="3283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1838888" y="5506888"/>
            <a:ext cx="5629046" cy="825788"/>
          </a:xfrm>
        </p:spPr>
        <p:txBody>
          <a:bodyPr/>
          <a:lstStyle>
            <a:lvl1pPr marL="0" indent="0">
              <a:buNone/>
              <a:defRPr sz="1436"/>
            </a:lvl1pPr>
            <a:lvl2pPr marL="469087" indent="0">
              <a:buNone/>
              <a:defRPr sz="1231"/>
            </a:lvl2pPr>
            <a:lvl3pPr marL="938174" indent="0">
              <a:buNone/>
              <a:defRPr sz="1026"/>
            </a:lvl3pPr>
            <a:lvl4pPr marL="1407261" indent="0">
              <a:buNone/>
              <a:defRPr sz="923"/>
            </a:lvl4pPr>
            <a:lvl5pPr marL="1876349" indent="0">
              <a:buNone/>
              <a:defRPr sz="923"/>
            </a:lvl5pPr>
            <a:lvl6pPr marL="2345436" indent="0">
              <a:buNone/>
              <a:defRPr sz="923"/>
            </a:lvl6pPr>
            <a:lvl7pPr marL="2814523" indent="0">
              <a:buNone/>
              <a:defRPr sz="923"/>
            </a:lvl7pPr>
            <a:lvl8pPr marL="3283610" indent="0">
              <a:buNone/>
              <a:defRPr sz="923"/>
            </a:lvl8pPr>
            <a:lvl9pPr marL="3752697" indent="0">
              <a:buNone/>
              <a:defRPr sz="923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2458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24589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2459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C108F039-9B27-44AC-9C3D-3D06E1F8413C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256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25613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2561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66264D5B-C4FD-4852-94B6-FDFF9C171CFA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垂直排列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6878317" y="234544"/>
            <a:ext cx="2190702" cy="6023209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306209" y="234544"/>
            <a:ext cx="6415744" cy="6023209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2663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298450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26637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1025" y="6245225"/>
            <a:ext cx="2895600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Times New Roman" pitchFamily="18" charset="0"/>
              </a:defRPr>
            </a:lvl1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2663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0025" y="6245225"/>
            <a:ext cx="2289175" cy="476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6642E524-DFEB-4B8C-A9CB-411F5846834A}" type="slidenum">
              <a:rPr lang="zh-CN" altLang="en-US" sz="1436">
                <a:solidFill>
                  <a:srgbClr val="000000"/>
                </a:solidFill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pull dir="r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00" Type="http://schemas.openxmlformats.org/officeDocument/2006/relationships/tags" Target="../tags/tag489.xml" /><Relationship Id="rId101" Type="http://schemas.openxmlformats.org/officeDocument/2006/relationships/tags" Target="../tags/tag490.xml" /><Relationship Id="rId102" Type="http://schemas.openxmlformats.org/officeDocument/2006/relationships/tags" Target="../tags/tag491.xml" /><Relationship Id="rId103" Type="http://schemas.openxmlformats.org/officeDocument/2006/relationships/tags" Target="../tags/tag492.xml" /><Relationship Id="rId104" Type="http://schemas.openxmlformats.org/officeDocument/2006/relationships/tags" Target="../tags/tag493.xml" /><Relationship Id="rId105" Type="http://schemas.openxmlformats.org/officeDocument/2006/relationships/tags" Target="../tags/tag494.xml" /><Relationship Id="rId106" Type="http://schemas.openxmlformats.org/officeDocument/2006/relationships/tags" Target="../tags/tag495.xml" /><Relationship Id="rId107" Type="http://schemas.openxmlformats.org/officeDocument/2006/relationships/tags" Target="../tags/tag496.xml" /><Relationship Id="rId108" Type="http://schemas.openxmlformats.org/officeDocument/2006/relationships/tags" Target="../tags/tag497.xml" /><Relationship Id="rId109" Type="http://schemas.openxmlformats.org/officeDocument/2006/relationships/tags" Target="../tags/tag498.xml" /><Relationship Id="rId11" Type="http://schemas.openxmlformats.org/officeDocument/2006/relationships/slideLayout" Target="../slideLayouts/slideLayout33.xml" /><Relationship Id="rId110" Type="http://schemas.openxmlformats.org/officeDocument/2006/relationships/tags" Target="../tags/tag499.xml" /><Relationship Id="rId111" Type="http://schemas.openxmlformats.org/officeDocument/2006/relationships/tags" Target="../tags/tag500.xml" /><Relationship Id="rId112" Type="http://schemas.openxmlformats.org/officeDocument/2006/relationships/tags" Target="../tags/tag501.xml" /><Relationship Id="rId113" Type="http://schemas.openxmlformats.org/officeDocument/2006/relationships/tags" Target="../tags/tag502.xml" /><Relationship Id="rId114" Type="http://schemas.openxmlformats.org/officeDocument/2006/relationships/tags" Target="../tags/tag503.xml" /><Relationship Id="rId115" Type="http://schemas.openxmlformats.org/officeDocument/2006/relationships/tags" Target="../tags/tag504.xml" /><Relationship Id="rId116" Type="http://schemas.openxmlformats.org/officeDocument/2006/relationships/tags" Target="../tags/tag505.xml" /><Relationship Id="rId117" Type="http://schemas.openxmlformats.org/officeDocument/2006/relationships/tags" Target="../tags/tag506.xml" /><Relationship Id="rId118" Type="http://schemas.openxmlformats.org/officeDocument/2006/relationships/tags" Target="../tags/tag507.xml" /><Relationship Id="rId119" Type="http://schemas.openxmlformats.org/officeDocument/2006/relationships/tags" Target="../tags/tag508.xml" /><Relationship Id="rId12" Type="http://schemas.openxmlformats.org/officeDocument/2006/relationships/tags" Target="../tags/tag401.xml" /><Relationship Id="rId120" Type="http://schemas.openxmlformats.org/officeDocument/2006/relationships/tags" Target="../tags/tag509.xml" /><Relationship Id="rId121" Type="http://schemas.openxmlformats.org/officeDocument/2006/relationships/tags" Target="../tags/tag510.xml" /><Relationship Id="rId122" Type="http://schemas.openxmlformats.org/officeDocument/2006/relationships/tags" Target="../tags/tag511.xml" /><Relationship Id="rId123" Type="http://schemas.openxmlformats.org/officeDocument/2006/relationships/tags" Target="../tags/tag512.xml" /><Relationship Id="rId124" Type="http://schemas.openxmlformats.org/officeDocument/2006/relationships/tags" Target="../tags/tag513.xml" /><Relationship Id="rId125" Type="http://schemas.openxmlformats.org/officeDocument/2006/relationships/tags" Target="../tags/tag514.xml" /><Relationship Id="rId126" Type="http://schemas.openxmlformats.org/officeDocument/2006/relationships/tags" Target="../tags/tag515.xml" /><Relationship Id="rId127" Type="http://schemas.openxmlformats.org/officeDocument/2006/relationships/tags" Target="../tags/tag516.xml" /><Relationship Id="rId128" Type="http://schemas.openxmlformats.org/officeDocument/2006/relationships/tags" Target="../tags/tag517.xml" /><Relationship Id="rId129" Type="http://schemas.openxmlformats.org/officeDocument/2006/relationships/tags" Target="../tags/tag518.xml" /><Relationship Id="rId13" Type="http://schemas.openxmlformats.org/officeDocument/2006/relationships/tags" Target="../tags/tag402.xml" /><Relationship Id="rId130" Type="http://schemas.openxmlformats.org/officeDocument/2006/relationships/tags" Target="../tags/tag519.xml" /><Relationship Id="rId131" Type="http://schemas.openxmlformats.org/officeDocument/2006/relationships/tags" Target="../tags/tag520.xml" /><Relationship Id="rId132" Type="http://schemas.openxmlformats.org/officeDocument/2006/relationships/tags" Target="../tags/tag521.xml" /><Relationship Id="rId133" Type="http://schemas.openxmlformats.org/officeDocument/2006/relationships/tags" Target="../tags/tag522.xml" /><Relationship Id="rId134" Type="http://schemas.openxmlformats.org/officeDocument/2006/relationships/tags" Target="../tags/tag523.xml" /><Relationship Id="rId135" Type="http://schemas.openxmlformats.org/officeDocument/2006/relationships/tags" Target="../tags/tag524.xml" /><Relationship Id="rId136" Type="http://schemas.openxmlformats.org/officeDocument/2006/relationships/tags" Target="../tags/tag525.xml" /><Relationship Id="rId137" Type="http://schemas.openxmlformats.org/officeDocument/2006/relationships/tags" Target="../tags/tag526.xml" /><Relationship Id="rId138" Type="http://schemas.openxmlformats.org/officeDocument/2006/relationships/tags" Target="../tags/tag527.xml" /><Relationship Id="rId139" Type="http://schemas.openxmlformats.org/officeDocument/2006/relationships/tags" Target="../tags/tag528.xml" /><Relationship Id="rId14" Type="http://schemas.openxmlformats.org/officeDocument/2006/relationships/tags" Target="../tags/tag403.xml" /><Relationship Id="rId140" Type="http://schemas.openxmlformats.org/officeDocument/2006/relationships/tags" Target="../tags/tag529.xml" /><Relationship Id="rId141" Type="http://schemas.openxmlformats.org/officeDocument/2006/relationships/tags" Target="../tags/tag530.xml" /><Relationship Id="rId142" Type="http://schemas.openxmlformats.org/officeDocument/2006/relationships/tags" Target="../tags/tag531.xml" /><Relationship Id="rId143" Type="http://schemas.openxmlformats.org/officeDocument/2006/relationships/tags" Target="../tags/tag532.xml" /><Relationship Id="rId144" Type="http://schemas.openxmlformats.org/officeDocument/2006/relationships/tags" Target="../tags/tag533.xml" /><Relationship Id="rId145" Type="http://schemas.openxmlformats.org/officeDocument/2006/relationships/tags" Target="../tags/tag534.xml" /><Relationship Id="rId146" Type="http://schemas.openxmlformats.org/officeDocument/2006/relationships/tags" Target="../tags/tag535.xml" /><Relationship Id="rId147" Type="http://schemas.openxmlformats.org/officeDocument/2006/relationships/tags" Target="../tags/tag536.xml" /><Relationship Id="rId148" Type="http://schemas.openxmlformats.org/officeDocument/2006/relationships/tags" Target="../tags/tag537.xml" /><Relationship Id="rId149" Type="http://schemas.openxmlformats.org/officeDocument/2006/relationships/tags" Target="../tags/tag538.xml" /><Relationship Id="rId15" Type="http://schemas.openxmlformats.org/officeDocument/2006/relationships/tags" Target="../tags/tag404.xml" /><Relationship Id="rId150" Type="http://schemas.openxmlformats.org/officeDocument/2006/relationships/tags" Target="../tags/tag539.xml" /><Relationship Id="rId151" Type="http://schemas.openxmlformats.org/officeDocument/2006/relationships/tags" Target="../tags/tag540.xml" /><Relationship Id="rId152" Type="http://schemas.openxmlformats.org/officeDocument/2006/relationships/tags" Target="../tags/tag541.xml" /><Relationship Id="rId153" Type="http://schemas.openxmlformats.org/officeDocument/2006/relationships/tags" Target="../tags/tag542.xml" /><Relationship Id="rId154" Type="http://schemas.openxmlformats.org/officeDocument/2006/relationships/tags" Target="../tags/tag543.xml" /><Relationship Id="rId155" Type="http://schemas.openxmlformats.org/officeDocument/2006/relationships/tags" Target="../tags/tag544.xml" /><Relationship Id="rId156" Type="http://schemas.openxmlformats.org/officeDocument/2006/relationships/tags" Target="../tags/tag545.xml" /><Relationship Id="rId157" Type="http://schemas.openxmlformats.org/officeDocument/2006/relationships/tags" Target="../tags/tag546.xml" /><Relationship Id="rId158" Type="http://schemas.openxmlformats.org/officeDocument/2006/relationships/tags" Target="../tags/tag547.xml" /><Relationship Id="rId159" Type="http://schemas.openxmlformats.org/officeDocument/2006/relationships/tags" Target="../tags/tag548.xml" /><Relationship Id="rId16" Type="http://schemas.openxmlformats.org/officeDocument/2006/relationships/tags" Target="../tags/tag405.xml" /><Relationship Id="rId160" Type="http://schemas.openxmlformats.org/officeDocument/2006/relationships/tags" Target="../tags/tag549.xml" /><Relationship Id="rId161" Type="http://schemas.openxmlformats.org/officeDocument/2006/relationships/tags" Target="../tags/tag550.xml" /><Relationship Id="rId162" Type="http://schemas.openxmlformats.org/officeDocument/2006/relationships/tags" Target="../tags/tag551.xml" /><Relationship Id="rId163" Type="http://schemas.openxmlformats.org/officeDocument/2006/relationships/tags" Target="../tags/tag552.xml" /><Relationship Id="rId164" Type="http://schemas.openxmlformats.org/officeDocument/2006/relationships/tags" Target="../tags/tag553.xml" /><Relationship Id="rId165" Type="http://schemas.openxmlformats.org/officeDocument/2006/relationships/tags" Target="../tags/tag554.xml" /><Relationship Id="rId166" Type="http://schemas.openxmlformats.org/officeDocument/2006/relationships/tags" Target="../tags/tag555.xml" /><Relationship Id="rId167" Type="http://schemas.openxmlformats.org/officeDocument/2006/relationships/tags" Target="../tags/tag556.xml" /><Relationship Id="rId168" Type="http://schemas.openxmlformats.org/officeDocument/2006/relationships/tags" Target="../tags/tag557.xml" /><Relationship Id="rId169" Type="http://schemas.openxmlformats.org/officeDocument/2006/relationships/tags" Target="../tags/tag558.xml" /><Relationship Id="rId17" Type="http://schemas.openxmlformats.org/officeDocument/2006/relationships/tags" Target="../tags/tag406.xml" /><Relationship Id="rId170" Type="http://schemas.openxmlformats.org/officeDocument/2006/relationships/tags" Target="../tags/tag559.xml" /><Relationship Id="rId171" Type="http://schemas.openxmlformats.org/officeDocument/2006/relationships/tags" Target="../tags/tag560.xml" /><Relationship Id="rId172" Type="http://schemas.openxmlformats.org/officeDocument/2006/relationships/tags" Target="../tags/tag561.xml" /><Relationship Id="rId173" Type="http://schemas.openxmlformats.org/officeDocument/2006/relationships/tags" Target="../tags/tag562.xml" /><Relationship Id="rId174" Type="http://schemas.openxmlformats.org/officeDocument/2006/relationships/tags" Target="../tags/tag563.xml" /><Relationship Id="rId175" Type="http://schemas.openxmlformats.org/officeDocument/2006/relationships/tags" Target="../tags/tag564.xml" /><Relationship Id="rId176" Type="http://schemas.openxmlformats.org/officeDocument/2006/relationships/tags" Target="../tags/tag565.xml" /><Relationship Id="rId177" Type="http://schemas.openxmlformats.org/officeDocument/2006/relationships/tags" Target="../tags/tag566.xml" /><Relationship Id="rId178" Type="http://schemas.openxmlformats.org/officeDocument/2006/relationships/tags" Target="../tags/tag567.xml" /><Relationship Id="rId179" Type="http://schemas.openxmlformats.org/officeDocument/2006/relationships/tags" Target="../tags/tag568.xml" /><Relationship Id="rId18" Type="http://schemas.openxmlformats.org/officeDocument/2006/relationships/tags" Target="../tags/tag407.xml" /><Relationship Id="rId180" Type="http://schemas.openxmlformats.org/officeDocument/2006/relationships/tags" Target="../tags/tag569.xml" /><Relationship Id="rId181" Type="http://schemas.openxmlformats.org/officeDocument/2006/relationships/tags" Target="../tags/tag570.xml" /><Relationship Id="rId182" Type="http://schemas.openxmlformats.org/officeDocument/2006/relationships/tags" Target="../tags/tag571.xml" /><Relationship Id="rId183" Type="http://schemas.openxmlformats.org/officeDocument/2006/relationships/tags" Target="../tags/tag572.xml" /><Relationship Id="rId184" Type="http://schemas.openxmlformats.org/officeDocument/2006/relationships/tags" Target="../tags/tag573.xml" /><Relationship Id="rId185" Type="http://schemas.openxmlformats.org/officeDocument/2006/relationships/tags" Target="../tags/tag574.xml" /><Relationship Id="rId186" Type="http://schemas.openxmlformats.org/officeDocument/2006/relationships/tags" Target="../tags/tag575.xml" /><Relationship Id="rId187" Type="http://schemas.openxmlformats.org/officeDocument/2006/relationships/tags" Target="../tags/tag576.xml" /><Relationship Id="rId188" Type="http://schemas.openxmlformats.org/officeDocument/2006/relationships/tags" Target="../tags/tag577.xml" /><Relationship Id="rId189" Type="http://schemas.openxmlformats.org/officeDocument/2006/relationships/tags" Target="../tags/tag578.xml" /><Relationship Id="rId19" Type="http://schemas.openxmlformats.org/officeDocument/2006/relationships/tags" Target="../tags/tag408.xml" /><Relationship Id="rId190" Type="http://schemas.openxmlformats.org/officeDocument/2006/relationships/tags" Target="../tags/tag579.xml" /><Relationship Id="rId191" Type="http://schemas.openxmlformats.org/officeDocument/2006/relationships/tags" Target="../tags/tag580.xml" /><Relationship Id="rId192" Type="http://schemas.openxmlformats.org/officeDocument/2006/relationships/tags" Target="../tags/tag581.xml" /><Relationship Id="rId193" Type="http://schemas.openxmlformats.org/officeDocument/2006/relationships/tags" Target="../tags/tag582.xml" /><Relationship Id="rId194" Type="http://schemas.openxmlformats.org/officeDocument/2006/relationships/tags" Target="../tags/tag583.xml" /><Relationship Id="rId195" Type="http://schemas.openxmlformats.org/officeDocument/2006/relationships/tags" Target="../tags/tag584.xml" /><Relationship Id="rId196" Type="http://schemas.openxmlformats.org/officeDocument/2006/relationships/tags" Target="../tags/tag585.xml" /><Relationship Id="rId197" Type="http://schemas.openxmlformats.org/officeDocument/2006/relationships/tags" Target="../tags/tag586.xml" /><Relationship Id="rId198" Type="http://schemas.openxmlformats.org/officeDocument/2006/relationships/tags" Target="../tags/tag587.xml" /><Relationship Id="rId199" Type="http://schemas.openxmlformats.org/officeDocument/2006/relationships/tags" Target="../tags/tag588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409.xml" /><Relationship Id="rId200" Type="http://schemas.openxmlformats.org/officeDocument/2006/relationships/tags" Target="../tags/tag589.xml" /><Relationship Id="rId201" Type="http://schemas.openxmlformats.org/officeDocument/2006/relationships/tags" Target="../tags/tag590.xml" /><Relationship Id="rId202" Type="http://schemas.openxmlformats.org/officeDocument/2006/relationships/tags" Target="../tags/tag591.xml" /><Relationship Id="rId203" Type="http://schemas.openxmlformats.org/officeDocument/2006/relationships/tags" Target="../tags/tag592.xml" /><Relationship Id="rId204" Type="http://schemas.openxmlformats.org/officeDocument/2006/relationships/tags" Target="../tags/tag593.xml" /><Relationship Id="rId205" Type="http://schemas.openxmlformats.org/officeDocument/2006/relationships/tags" Target="../tags/tag594.xml" /><Relationship Id="rId206" Type="http://schemas.openxmlformats.org/officeDocument/2006/relationships/tags" Target="../tags/tag595.xml" /><Relationship Id="rId207" Type="http://schemas.openxmlformats.org/officeDocument/2006/relationships/tags" Target="../tags/tag596.xml" /><Relationship Id="rId208" Type="http://schemas.openxmlformats.org/officeDocument/2006/relationships/tags" Target="../tags/tag597.xml" /><Relationship Id="rId209" Type="http://schemas.openxmlformats.org/officeDocument/2006/relationships/tags" Target="../tags/tag598.xml" /><Relationship Id="rId21" Type="http://schemas.openxmlformats.org/officeDocument/2006/relationships/tags" Target="../tags/tag410.xml" /><Relationship Id="rId210" Type="http://schemas.openxmlformats.org/officeDocument/2006/relationships/tags" Target="../tags/tag599.xml" /><Relationship Id="rId211" Type="http://schemas.openxmlformats.org/officeDocument/2006/relationships/tags" Target="../tags/tag600.xml" /><Relationship Id="rId212" Type="http://schemas.openxmlformats.org/officeDocument/2006/relationships/tags" Target="../tags/tag601.xml" /><Relationship Id="rId213" Type="http://schemas.openxmlformats.org/officeDocument/2006/relationships/tags" Target="../tags/tag602.xml" /><Relationship Id="rId214" Type="http://schemas.openxmlformats.org/officeDocument/2006/relationships/tags" Target="../tags/tag603.xml" /><Relationship Id="rId215" Type="http://schemas.openxmlformats.org/officeDocument/2006/relationships/tags" Target="../tags/tag604.xml" /><Relationship Id="rId216" Type="http://schemas.openxmlformats.org/officeDocument/2006/relationships/tags" Target="../tags/tag605.xml" /><Relationship Id="rId217" Type="http://schemas.openxmlformats.org/officeDocument/2006/relationships/tags" Target="../tags/tag606.xml" /><Relationship Id="rId218" Type="http://schemas.openxmlformats.org/officeDocument/2006/relationships/tags" Target="../tags/tag607.xml" /><Relationship Id="rId219" Type="http://schemas.openxmlformats.org/officeDocument/2006/relationships/tags" Target="../tags/tag608.xml" /><Relationship Id="rId22" Type="http://schemas.openxmlformats.org/officeDocument/2006/relationships/tags" Target="../tags/tag411.xml" /><Relationship Id="rId220" Type="http://schemas.openxmlformats.org/officeDocument/2006/relationships/tags" Target="../tags/tag609.xml" /><Relationship Id="rId221" Type="http://schemas.openxmlformats.org/officeDocument/2006/relationships/tags" Target="../tags/tag610.xml" /><Relationship Id="rId222" Type="http://schemas.openxmlformats.org/officeDocument/2006/relationships/tags" Target="../tags/tag611.xml" /><Relationship Id="rId223" Type="http://schemas.openxmlformats.org/officeDocument/2006/relationships/tags" Target="../tags/tag612.xml" /><Relationship Id="rId224" Type="http://schemas.openxmlformats.org/officeDocument/2006/relationships/tags" Target="../tags/tag613.xml" /><Relationship Id="rId225" Type="http://schemas.openxmlformats.org/officeDocument/2006/relationships/tags" Target="../tags/tag614.xml" /><Relationship Id="rId226" Type="http://schemas.openxmlformats.org/officeDocument/2006/relationships/tags" Target="../tags/tag615.xml" /><Relationship Id="rId227" Type="http://schemas.openxmlformats.org/officeDocument/2006/relationships/tags" Target="../tags/tag616.xml" /><Relationship Id="rId228" Type="http://schemas.openxmlformats.org/officeDocument/2006/relationships/tags" Target="../tags/tag617.xml" /><Relationship Id="rId229" Type="http://schemas.openxmlformats.org/officeDocument/2006/relationships/tags" Target="../tags/tag618.xml" /><Relationship Id="rId23" Type="http://schemas.openxmlformats.org/officeDocument/2006/relationships/tags" Target="../tags/tag412.xml" /><Relationship Id="rId230" Type="http://schemas.openxmlformats.org/officeDocument/2006/relationships/tags" Target="../tags/tag619.xml" /><Relationship Id="rId231" Type="http://schemas.openxmlformats.org/officeDocument/2006/relationships/tags" Target="../tags/tag620.xml" /><Relationship Id="rId232" Type="http://schemas.openxmlformats.org/officeDocument/2006/relationships/tags" Target="../tags/tag621.xml" /><Relationship Id="rId233" Type="http://schemas.openxmlformats.org/officeDocument/2006/relationships/tags" Target="../tags/tag622.xml" /><Relationship Id="rId234" Type="http://schemas.openxmlformats.org/officeDocument/2006/relationships/tags" Target="../tags/tag623.xml" /><Relationship Id="rId235" Type="http://schemas.openxmlformats.org/officeDocument/2006/relationships/tags" Target="../tags/tag624.xml" /><Relationship Id="rId236" Type="http://schemas.openxmlformats.org/officeDocument/2006/relationships/tags" Target="../tags/tag625.xml" /><Relationship Id="rId237" Type="http://schemas.openxmlformats.org/officeDocument/2006/relationships/tags" Target="../tags/tag626.xml" /><Relationship Id="rId238" Type="http://schemas.openxmlformats.org/officeDocument/2006/relationships/tags" Target="../tags/tag627.xml" /><Relationship Id="rId239" Type="http://schemas.openxmlformats.org/officeDocument/2006/relationships/tags" Target="../tags/tag628.xml" /><Relationship Id="rId24" Type="http://schemas.openxmlformats.org/officeDocument/2006/relationships/tags" Target="../tags/tag413.xml" /><Relationship Id="rId240" Type="http://schemas.openxmlformats.org/officeDocument/2006/relationships/tags" Target="../tags/tag629.xml" /><Relationship Id="rId241" Type="http://schemas.openxmlformats.org/officeDocument/2006/relationships/tags" Target="../tags/tag630.xml" /><Relationship Id="rId242" Type="http://schemas.openxmlformats.org/officeDocument/2006/relationships/tags" Target="../tags/tag631.xml" /><Relationship Id="rId243" Type="http://schemas.openxmlformats.org/officeDocument/2006/relationships/tags" Target="../tags/tag632.xml" /><Relationship Id="rId244" Type="http://schemas.openxmlformats.org/officeDocument/2006/relationships/tags" Target="../tags/tag633.xml" /><Relationship Id="rId245" Type="http://schemas.openxmlformats.org/officeDocument/2006/relationships/tags" Target="../tags/tag634.xml" /><Relationship Id="rId246" Type="http://schemas.openxmlformats.org/officeDocument/2006/relationships/tags" Target="../tags/tag635.xml" /><Relationship Id="rId247" Type="http://schemas.openxmlformats.org/officeDocument/2006/relationships/tags" Target="../tags/tag636.xml" /><Relationship Id="rId248" Type="http://schemas.openxmlformats.org/officeDocument/2006/relationships/tags" Target="../tags/tag637.xml" /><Relationship Id="rId249" Type="http://schemas.openxmlformats.org/officeDocument/2006/relationships/tags" Target="../tags/tag638.xml" /><Relationship Id="rId25" Type="http://schemas.openxmlformats.org/officeDocument/2006/relationships/tags" Target="../tags/tag414.xml" /><Relationship Id="rId250" Type="http://schemas.openxmlformats.org/officeDocument/2006/relationships/tags" Target="../tags/tag639.xml" /><Relationship Id="rId251" Type="http://schemas.openxmlformats.org/officeDocument/2006/relationships/tags" Target="../tags/tag640.xml" /><Relationship Id="rId252" Type="http://schemas.openxmlformats.org/officeDocument/2006/relationships/tags" Target="../tags/tag641.xml" /><Relationship Id="rId253" Type="http://schemas.openxmlformats.org/officeDocument/2006/relationships/tags" Target="../tags/tag642.xml" /><Relationship Id="rId254" Type="http://schemas.openxmlformats.org/officeDocument/2006/relationships/tags" Target="../tags/tag643.xml" /><Relationship Id="rId255" Type="http://schemas.openxmlformats.org/officeDocument/2006/relationships/tags" Target="../tags/tag644.xml" /><Relationship Id="rId256" Type="http://schemas.openxmlformats.org/officeDocument/2006/relationships/tags" Target="../tags/tag645.xml" /><Relationship Id="rId257" Type="http://schemas.openxmlformats.org/officeDocument/2006/relationships/tags" Target="../tags/tag646.xml" /><Relationship Id="rId258" Type="http://schemas.openxmlformats.org/officeDocument/2006/relationships/tags" Target="../tags/tag647.xml" /><Relationship Id="rId259" Type="http://schemas.openxmlformats.org/officeDocument/2006/relationships/tags" Target="../tags/tag648.xml" /><Relationship Id="rId26" Type="http://schemas.openxmlformats.org/officeDocument/2006/relationships/tags" Target="../tags/tag415.xml" /><Relationship Id="rId260" Type="http://schemas.openxmlformats.org/officeDocument/2006/relationships/tags" Target="../tags/tag649.xml" /><Relationship Id="rId261" Type="http://schemas.openxmlformats.org/officeDocument/2006/relationships/tags" Target="../tags/tag650.xml" /><Relationship Id="rId262" Type="http://schemas.openxmlformats.org/officeDocument/2006/relationships/tags" Target="../tags/tag651.xml" /><Relationship Id="rId263" Type="http://schemas.openxmlformats.org/officeDocument/2006/relationships/tags" Target="../tags/tag652.xml" /><Relationship Id="rId264" Type="http://schemas.openxmlformats.org/officeDocument/2006/relationships/theme" Target="../theme/theme3.xml" /><Relationship Id="rId27" Type="http://schemas.openxmlformats.org/officeDocument/2006/relationships/tags" Target="../tags/tag416.xml" /><Relationship Id="rId28" Type="http://schemas.openxmlformats.org/officeDocument/2006/relationships/tags" Target="../tags/tag417.xml" /><Relationship Id="rId29" Type="http://schemas.openxmlformats.org/officeDocument/2006/relationships/tags" Target="../tags/tag418.xml" /><Relationship Id="rId3" Type="http://schemas.openxmlformats.org/officeDocument/2006/relationships/slideLayout" Target="../slideLayouts/slideLayout25.xml" /><Relationship Id="rId30" Type="http://schemas.openxmlformats.org/officeDocument/2006/relationships/tags" Target="../tags/tag419.xml" /><Relationship Id="rId31" Type="http://schemas.openxmlformats.org/officeDocument/2006/relationships/tags" Target="../tags/tag420.xml" /><Relationship Id="rId32" Type="http://schemas.openxmlformats.org/officeDocument/2006/relationships/tags" Target="../tags/tag421.xml" /><Relationship Id="rId33" Type="http://schemas.openxmlformats.org/officeDocument/2006/relationships/tags" Target="../tags/tag422.xml" /><Relationship Id="rId34" Type="http://schemas.openxmlformats.org/officeDocument/2006/relationships/tags" Target="../tags/tag423.xml" /><Relationship Id="rId35" Type="http://schemas.openxmlformats.org/officeDocument/2006/relationships/tags" Target="../tags/tag424.xml" /><Relationship Id="rId36" Type="http://schemas.openxmlformats.org/officeDocument/2006/relationships/tags" Target="../tags/tag425.xml" /><Relationship Id="rId37" Type="http://schemas.openxmlformats.org/officeDocument/2006/relationships/tags" Target="../tags/tag426.xml" /><Relationship Id="rId38" Type="http://schemas.openxmlformats.org/officeDocument/2006/relationships/tags" Target="../tags/tag427.xml" /><Relationship Id="rId39" Type="http://schemas.openxmlformats.org/officeDocument/2006/relationships/tags" Target="../tags/tag428.xml" /><Relationship Id="rId4" Type="http://schemas.openxmlformats.org/officeDocument/2006/relationships/slideLayout" Target="../slideLayouts/slideLayout26.xml" /><Relationship Id="rId40" Type="http://schemas.openxmlformats.org/officeDocument/2006/relationships/tags" Target="../tags/tag429.xml" /><Relationship Id="rId41" Type="http://schemas.openxmlformats.org/officeDocument/2006/relationships/tags" Target="../tags/tag430.xml" /><Relationship Id="rId42" Type="http://schemas.openxmlformats.org/officeDocument/2006/relationships/tags" Target="../tags/tag431.xml" /><Relationship Id="rId43" Type="http://schemas.openxmlformats.org/officeDocument/2006/relationships/tags" Target="../tags/tag432.xml" /><Relationship Id="rId44" Type="http://schemas.openxmlformats.org/officeDocument/2006/relationships/tags" Target="../tags/tag433.xml" /><Relationship Id="rId45" Type="http://schemas.openxmlformats.org/officeDocument/2006/relationships/tags" Target="../tags/tag434.xml" /><Relationship Id="rId46" Type="http://schemas.openxmlformats.org/officeDocument/2006/relationships/tags" Target="../tags/tag435.xml" /><Relationship Id="rId47" Type="http://schemas.openxmlformats.org/officeDocument/2006/relationships/tags" Target="../tags/tag436.xml" /><Relationship Id="rId48" Type="http://schemas.openxmlformats.org/officeDocument/2006/relationships/tags" Target="../tags/tag437.xml" /><Relationship Id="rId49" Type="http://schemas.openxmlformats.org/officeDocument/2006/relationships/tags" Target="../tags/tag438.xml" /><Relationship Id="rId5" Type="http://schemas.openxmlformats.org/officeDocument/2006/relationships/slideLayout" Target="../slideLayouts/slideLayout27.xml" /><Relationship Id="rId50" Type="http://schemas.openxmlformats.org/officeDocument/2006/relationships/tags" Target="../tags/tag439.xml" /><Relationship Id="rId51" Type="http://schemas.openxmlformats.org/officeDocument/2006/relationships/tags" Target="../tags/tag440.xml" /><Relationship Id="rId52" Type="http://schemas.openxmlformats.org/officeDocument/2006/relationships/tags" Target="../tags/tag441.xml" /><Relationship Id="rId53" Type="http://schemas.openxmlformats.org/officeDocument/2006/relationships/tags" Target="../tags/tag442.xml" /><Relationship Id="rId54" Type="http://schemas.openxmlformats.org/officeDocument/2006/relationships/tags" Target="../tags/tag443.xml" /><Relationship Id="rId55" Type="http://schemas.openxmlformats.org/officeDocument/2006/relationships/tags" Target="../tags/tag444.xml" /><Relationship Id="rId56" Type="http://schemas.openxmlformats.org/officeDocument/2006/relationships/tags" Target="../tags/tag445.xml" /><Relationship Id="rId57" Type="http://schemas.openxmlformats.org/officeDocument/2006/relationships/tags" Target="../tags/tag446.xml" /><Relationship Id="rId58" Type="http://schemas.openxmlformats.org/officeDocument/2006/relationships/tags" Target="../tags/tag447.xml" /><Relationship Id="rId59" Type="http://schemas.openxmlformats.org/officeDocument/2006/relationships/tags" Target="../tags/tag448.xml" /><Relationship Id="rId6" Type="http://schemas.openxmlformats.org/officeDocument/2006/relationships/slideLayout" Target="../slideLayouts/slideLayout28.xml" /><Relationship Id="rId60" Type="http://schemas.openxmlformats.org/officeDocument/2006/relationships/tags" Target="../tags/tag449.xml" /><Relationship Id="rId61" Type="http://schemas.openxmlformats.org/officeDocument/2006/relationships/tags" Target="../tags/tag450.xml" /><Relationship Id="rId62" Type="http://schemas.openxmlformats.org/officeDocument/2006/relationships/tags" Target="../tags/tag451.xml" /><Relationship Id="rId63" Type="http://schemas.openxmlformats.org/officeDocument/2006/relationships/tags" Target="../tags/tag452.xml" /><Relationship Id="rId64" Type="http://schemas.openxmlformats.org/officeDocument/2006/relationships/tags" Target="../tags/tag453.xml" /><Relationship Id="rId65" Type="http://schemas.openxmlformats.org/officeDocument/2006/relationships/tags" Target="../tags/tag454.xml" /><Relationship Id="rId66" Type="http://schemas.openxmlformats.org/officeDocument/2006/relationships/tags" Target="../tags/tag455.xml" /><Relationship Id="rId67" Type="http://schemas.openxmlformats.org/officeDocument/2006/relationships/tags" Target="../tags/tag456.xml" /><Relationship Id="rId68" Type="http://schemas.openxmlformats.org/officeDocument/2006/relationships/tags" Target="../tags/tag457.xml" /><Relationship Id="rId69" Type="http://schemas.openxmlformats.org/officeDocument/2006/relationships/tags" Target="../tags/tag458.xml" /><Relationship Id="rId7" Type="http://schemas.openxmlformats.org/officeDocument/2006/relationships/slideLayout" Target="../slideLayouts/slideLayout29.xml" /><Relationship Id="rId70" Type="http://schemas.openxmlformats.org/officeDocument/2006/relationships/tags" Target="../tags/tag459.xml" /><Relationship Id="rId71" Type="http://schemas.openxmlformats.org/officeDocument/2006/relationships/tags" Target="../tags/tag460.xml" /><Relationship Id="rId72" Type="http://schemas.openxmlformats.org/officeDocument/2006/relationships/tags" Target="../tags/tag461.xml" /><Relationship Id="rId73" Type="http://schemas.openxmlformats.org/officeDocument/2006/relationships/tags" Target="../tags/tag462.xml" /><Relationship Id="rId74" Type="http://schemas.openxmlformats.org/officeDocument/2006/relationships/tags" Target="../tags/tag463.xml" /><Relationship Id="rId75" Type="http://schemas.openxmlformats.org/officeDocument/2006/relationships/tags" Target="../tags/tag464.xml" /><Relationship Id="rId76" Type="http://schemas.openxmlformats.org/officeDocument/2006/relationships/tags" Target="../tags/tag465.xml" /><Relationship Id="rId77" Type="http://schemas.openxmlformats.org/officeDocument/2006/relationships/tags" Target="../tags/tag466.xml" /><Relationship Id="rId78" Type="http://schemas.openxmlformats.org/officeDocument/2006/relationships/tags" Target="../tags/tag467.xml" /><Relationship Id="rId79" Type="http://schemas.openxmlformats.org/officeDocument/2006/relationships/tags" Target="../tags/tag468.xml" /><Relationship Id="rId8" Type="http://schemas.openxmlformats.org/officeDocument/2006/relationships/slideLayout" Target="../slideLayouts/slideLayout30.xml" /><Relationship Id="rId80" Type="http://schemas.openxmlformats.org/officeDocument/2006/relationships/tags" Target="../tags/tag469.xml" /><Relationship Id="rId81" Type="http://schemas.openxmlformats.org/officeDocument/2006/relationships/tags" Target="../tags/tag470.xml" /><Relationship Id="rId82" Type="http://schemas.openxmlformats.org/officeDocument/2006/relationships/tags" Target="../tags/tag471.xml" /><Relationship Id="rId83" Type="http://schemas.openxmlformats.org/officeDocument/2006/relationships/tags" Target="../tags/tag472.xml" /><Relationship Id="rId84" Type="http://schemas.openxmlformats.org/officeDocument/2006/relationships/tags" Target="../tags/tag473.xml" /><Relationship Id="rId85" Type="http://schemas.openxmlformats.org/officeDocument/2006/relationships/tags" Target="../tags/tag474.xml" /><Relationship Id="rId86" Type="http://schemas.openxmlformats.org/officeDocument/2006/relationships/tags" Target="../tags/tag475.xml" /><Relationship Id="rId87" Type="http://schemas.openxmlformats.org/officeDocument/2006/relationships/tags" Target="../tags/tag476.xml" /><Relationship Id="rId88" Type="http://schemas.openxmlformats.org/officeDocument/2006/relationships/tags" Target="../tags/tag477.xml" /><Relationship Id="rId89" Type="http://schemas.openxmlformats.org/officeDocument/2006/relationships/tags" Target="../tags/tag478.xml" /><Relationship Id="rId9" Type="http://schemas.openxmlformats.org/officeDocument/2006/relationships/slideLayout" Target="../slideLayouts/slideLayout31.xml" /><Relationship Id="rId90" Type="http://schemas.openxmlformats.org/officeDocument/2006/relationships/tags" Target="../tags/tag479.xml" /><Relationship Id="rId91" Type="http://schemas.openxmlformats.org/officeDocument/2006/relationships/tags" Target="../tags/tag480.xml" /><Relationship Id="rId92" Type="http://schemas.openxmlformats.org/officeDocument/2006/relationships/tags" Target="../tags/tag481.xml" /><Relationship Id="rId93" Type="http://schemas.openxmlformats.org/officeDocument/2006/relationships/tags" Target="../tags/tag482.xml" /><Relationship Id="rId94" Type="http://schemas.openxmlformats.org/officeDocument/2006/relationships/tags" Target="../tags/tag483.xml" /><Relationship Id="rId95" Type="http://schemas.openxmlformats.org/officeDocument/2006/relationships/tags" Target="../tags/tag484.xml" /><Relationship Id="rId96" Type="http://schemas.openxmlformats.org/officeDocument/2006/relationships/tags" Target="../tags/tag485.xml" /><Relationship Id="rId97" Type="http://schemas.openxmlformats.org/officeDocument/2006/relationships/tags" Target="../tags/tag486.xml" /><Relationship Id="rId98" Type="http://schemas.openxmlformats.org/officeDocument/2006/relationships/tags" Target="../tags/tag487.xml" /><Relationship Id="rId99" Type="http://schemas.openxmlformats.org/officeDocument/2006/relationships/tags" Target="../tags/tag488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00" Type="http://schemas.openxmlformats.org/officeDocument/2006/relationships/tags" Target="../tags/tag985.xml" /><Relationship Id="rId101" Type="http://schemas.openxmlformats.org/officeDocument/2006/relationships/tags" Target="../tags/tag986.xml" /><Relationship Id="rId102" Type="http://schemas.openxmlformats.org/officeDocument/2006/relationships/tags" Target="../tags/tag987.xml" /><Relationship Id="rId103" Type="http://schemas.openxmlformats.org/officeDocument/2006/relationships/tags" Target="../tags/tag988.xml" /><Relationship Id="rId104" Type="http://schemas.openxmlformats.org/officeDocument/2006/relationships/tags" Target="../tags/tag989.xml" /><Relationship Id="rId105" Type="http://schemas.openxmlformats.org/officeDocument/2006/relationships/tags" Target="../tags/tag990.xml" /><Relationship Id="rId106" Type="http://schemas.openxmlformats.org/officeDocument/2006/relationships/tags" Target="../tags/tag991.xml" /><Relationship Id="rId107" Type="http://schemas.openxmlformats.org/officeDocument/2006/relationships/tags" Target="../tags/tag992.xml" /><Relationship Id="rId108" Type="http://schemas.openxmlformats.org/officeDocument/2006/relationships/tags" Target="../tags/tag993.xml" /><Relationship Id="rId109" Type="http://schemas.openxmlformats.org/officeDocument/2006/relationships/tags" Target="../tags/tag994.xml" /><Relationship Id="rId11" Type="http://schemas.openxmlformats.org/officeDocument/2006/relationships/slideLayout" Target="../slideLayouts/slideLayout44.xml" /><Relationship Id="rId110" Type="http://schemas.openxmlformats.org/officeDocument/2006/relationships/tags" Target="../tags/tag995.xml" /><Relationship Id="rId111" Type="http://schemas.openxmlformats.org/officeDocument/2006/relationships/tags" Target="../tags/tag996.xml" /><Relationship Id="rId112" Type="http://schemas.openxmlformats.org/officeDocument/2006/relationships/tags" Target="../tags/tag997.xml" /><Relationship Id="rId113" Type="http://schemas.openxmlformats.org/officeDocument/2006/relationships/tags" Target="../tags/tag998.xml" /><Relationship Id="rId114" Type="http://schemas.openxmlformats.org/officeDocument/2006/relationships/tags" Target="../tags/tag999.xml" /><Relationship Id="rId115" Type="http://schemas.openxmlformats.org/officeDocument/2006/relationships/tags" Target="../tags/tag1000.xml" /><Relationship Id="rId116" Type="http://schemas.openxmlformats.org/officeDocument/2006/relationships/tags" Target="../tags/tag1001.xml" /><Relationship Id="rId117" Type="http://schemas.openxmlformats.org/officeDocument/2006/relationships/tags" Target="../tags/tag1002.xml" /><Relationship Id="rId118" Type="http://schemas.openxmlformats.org/officeDocument/2006/relationships/tags" Target="../tags/tag1003.xml" /><Relationship Id="rId119" Type="http://schemas.openxmlformats.org/officeDocument/2006/relationships/tags" Target="../tags/tag1004.xml" /><Relationship Id="rId12" Type="http://schemas.openxmlformats.org/officeDocument/2006/relationships/tags" Target="../tags/tag897.xml" /><Relationship Id="rId120" Type="http://schemas.openxmlformats.org/officeDocument/2006/relationships/tags" Target="../tags/tag1005.xml" /><Relationship Id="rId121" Type="http://schemas.openxmlformats.org/officeDocument/2006/relationships/tags" Target="../tags/tag1006.xml" /><Relationship Id="rId122" Type="http://schemas.openxmlformats.org/officeDocument/2006/relationships/tags" Target="../tags/tag1007.xml" /><Relationship Id="rId123" Type="http://schemas.openxmlformats.org/officeDocument/2006/relationships/tags" Target="../tags/tag1008.xml" /><Relationship Id="rId124" Type="http://schemas.openxmlformats.org/officeDocument/2006/relationships/tags" Target="../tags/tag1009.xml" /><Relationship Id="rId125" Type="http://schemas.openxmlformats.org/officeDocument/2006/relationships/tags" Target="../tags/tag1010.xml" /><Relationship Id="rId126" Type="http://schemas.openxmlformats.org/officeDocument/2006/relationships/tags" Target="../tags/tag1011.xml" /><Relationship Id="rId127" Type="http://schemas.openxmlformats.org/officeDocument/2006/relationships/tags" Target="../tags/tag1012.xml" /><Relationship Id="rId128" Type="http://schemas.openxmlformats.org/officeDocument/2006/relationships/tags" Target="../tags/tag1013.xml" /><Relationship Id="rId129" Type="http://schemas.openxmlformats.org/officeDocument/2006/relationships/tags" Target="../tags/tag1014.xml" /><Relationship Id="rId13" Type="http://schemas.openxmlformats.org/officeDocument/2006/relationships/tags" Target="../tags/tag898.xml" /><Relationship Id="rId130" Type="http://schemas.openxmlformats.org/officeDocument/2006/relationships/tags" Target="../tags/tag1015.xml" /><Relationship Id="rId131" Type="http://schemas.openxmlformats.org/officeDocument/2006/relationships/tags" Target="../tags/tag1016.xml" /><Relationship Id="rId132" Type="http://schemas.openxmlformats.org/officeDocument/2006/relationships/tags" Target="../tags/tag1017.xml" /><Relationship Id="rId133" Type="http://schemas.openxmlformats.org/officeDocument/2006/relationships/tags" Target="../tags/tag1018.xml" /><Relationship Id="rId134" Type="http://schemas.openxmlformats.org/officeDocument/2006/relationships/tags" Target="../tags/tag1019.xml" /><Relationship Id="rId135" Type="http://schemas.openxmlformats.org/officeDocument/2006/relationships/tags" Target="../tags/tag1020.xml" /><Relationship Id="rId136" Type="http://schemas.openxmlformats.org/officeDocument/2006/relationships/tags" Target="../tags/tag1021.xml" /><Relationship Id="rId137" Type="http://schemas.openxmlformats.org/officeDocument/2006/relationships/tags" Target="../tags/tag1022.xml" /><Relationship Id="rId138" Type="http://schemas.openxmlformats.org/officeDocument/2006/relationships/tags" Target="../tags/tag1023.xml" /><Relationship Id="rId139" Type="http://schemas.openxmlformats.org/officeDocument/2006/relationships/tags" Target="../tags/tag1024.xml" /><Relationship Id="rId14" Type="http://schemas.openxmlformats.org/officeDocument/2006/relationships/tags" Target="../tags/tag899.xml" /><Relationship Id="rId140" Type="http://schemas.openxmlformats.org/officeDocument/2006/relationships/tags" Target="../tags/tag1025.xml" /><Relationship Id="rId141" Type="http://schemas.openxmlformats.org/officeDocument/2006/relationships/tags" Target="../tags/tag1026.xml" /><Relationship Id="rId142" Type="http://schemas.openxmlformats.org/officeDocument/2006/relationships/tags" Target="../tags/tag1027.xml" /><Relationship Id="rId143" Type="http://schemas.openxmlformats.org/officeDocument/2006/relationships/tags" Target="../tags/tag1028.xml" /><Relationship Id="rId144" Type="http://schemas.openxmlformats.org/officeDocument/2006/relationships/tags" Target="../tags/tag1029.xml" /><Relationship Id="rId145" Type="http://schemas.openxmlformats.org/officeDocument/2006/relationships/tags" Target="../tags/tag1030.xml" /><Relationship Id="rId146" Type="http://schemas.openxmlformats.org/officeDocument/2006/relationships/tags" Target="../tags/tag1031.xml" /><Relationship Id="rId147" Type="http://schemas.openxmlformats.org/officeDocument/2006/relationships/tags" Target="../tags/tag1032.xml" /><Relationship Id="rId148" Type="http://schemas.openxmlformats.org/officeDocument/2006/relationships/tags" Target="../tags/tag1033.xml" /><Relationship Id="rId149" Type="http://schemas.openxmlformats.org/officeDocument/2006/relationships/tags" Target="../tags/tag1034.xml" /><Relationship Id="rId15" Type="http://schemas.openxmlformats.org/officeDocument/2006/relationships/tags" Target="../tags/tag900.xml" /><Relationship Id="rId150" Type="http://schemas.openxmlformats.org/officeDocument/2006/relationships/tags" Target="../tags/tag1035.xml" /><Relationship Id="rId151" Type="http://schemas.openxmlformats.org/officeDocument/2006/relationships/tags" Target="../tags/tag1036.xml" /><Relationship Id="rId152" Type="http://schemas.openxmlformats.org/officeDocument/2006/relationships/tags" Target="../tags/tag1037.xml" /><Relationship Id="rId153" Type="http://schemas.openxmlformats.org/officeDocument/2006/relationships/tags" Target="../tags/tag1038.xml" /><Relationship Id="rId154" Type="http://schemas.openxmlformats.org/officeDocument/2006/relationships/tags" Target="../tags/tag1039.xml" /><Relationship Id="rId155" Type="http://schemas.openxmlformats.org/officeDocument/2006/relationships/tags" Target="../tags/tag1040.xml" /><Relationship Id="rId156" Type="http://schemas.openxmlformats.org/officeDocument/2006/relationships/tags" Target="../tags/tag1041.xml" /><Relationship Id="rId157" Type="http://schemas.openxmlformats.org/officeDocument/2006/relationships/tags" Target="../tags/tag1042.xml" /><Relationship Id="rId158" Type="http://schemas.openxmlformats.org/officeDocument/2006/relationships/tags" Target="../tags/tag1043.xml" /><Relationship Id="rId159" Type="http://schemas.openxmlformats.org/officeDocument/2006/relationships/tags" Target="../tags/tag1044.xml" /><Relationship Id="rId16" Type="http://schemas.openxmlformats.org/officeDocument/2006/relationships/tags" Target="../tags/tag901.xml" /><Relationship Id="rId160" Type="http://schemas.openxmlformats.org/officeDocument/2006/relationships/tags" Target="../tags/tag1045.xml" /><Relationship Id="rId161" Type="http://schemas.openxmlformats.org/officeDocument/2006/relationships/tags" Target="../tags/tag1046.xml" /><Relationship Id="rId162" Type="http://schemas.openxmlformats.org/officeDocument/2006/relationships/tags" Target="../tags/tag1047.xml" /><Relationship Id="rId163" Type="http://schemas.openxmlformats.org/officeDocument/2006/relationships/tags" Target="../tags/tag1048.xml" /><Relationship Id="rId164" Type="http://schemas.openxmlformats.org/officeDocument/2006/relationships/tags" Target="../tags/tag1049.xml" /><Relationship Id="rId165" Type="http://schemas.openxmlformats.org/officeDocument/2006/relationships/tags" Target="../tags/tag1050.xml" /><Relationship Id="rId166" Type="http://schemas.openxmlformats.org/officeDocument/2006/relationships/tags" Target="../tags/tag1051.xml" /><Relationship Id="rId167" Type="http://schemas.openxmlformats.org/officeDocument/2006/relationships/tags" Target="../tags/tag1052.xml" /><Relationship Id="rId168" Type="http://schemas.openxmlformats.org/officeDocument/2006/relationships/tags" Target="../tags/tag1053.xml" /><Relationship Id="rId169" Type="http://schemas.openxmlformats.org/officeDocument/2006/relationships/tags" Target="../tags/tag1054.xml" /><Relationship Id="rId17" Type="http://schemas.openxmlformats.org/officeDocument/2006/relationships/tags" Target="../tags/tag902.xml" /><Relationship Id="rId170" Type="http://schemas.openxmlformats.org/officeDocument/2006/relationships/tags" Target="../tags/tag1055.xml" /><Relationship Id="rId171" Type="http://schemas.openxmlformats.org/officeDocument/2006/relationships/tags" Target="../tags/tag1056.xml" /><Relationship Id="rId172" Type="http://schemas.openxmlformats.org/officeDocument/2006/relationships/tags" Target="../tags/tag1057.xml" /><Relationship Id="rId173" Type="http://schemas.openxmlformats.org/officeDocument/2006/relationships/tags" Target="../tags/tag1058.xml" /><Relationship Id="rId174" Type="http://schemas.openxmlformats.org/officeDocument/2006/relationships/tags" Target="../tags/tag1059.xml" /><Relationship Id="rId175" Type="http://schemas.openxmlformats.org/officeDocument/2006/relationships/tags" Target="../tags/tag1060.xml" /><Relationship Id="rId176" Type="http://schemas.openxmlformats.org/officeDocument/2006/relationships/tags" Target="../tags/tag1061.xml" /><Relationship Id="rId177" Type="http://schemas.openxmlformats.org/officeDocument/2006/relationships/tags" Target="../tags/tag1062.xml" /><Relationship Id="rId178" Type="http://schemas.openxmlformats.org/officeDocument/2006/relationships/tags" Target="../tags/tag1063.xml" /><Relationship Id="rId179" Type="http://schemas.openxmlformats.org/officeDocument/2006/relationships/tags" Target="../tags/tag1064.xml" /><Relationship Id="rId18" Type="http://schemas.openxmlformats.org/officeDocument/2006/relationships/tags" Target="../tags/tag903.xml" /><Relationship Id="rId180" Type="http://schemas.openxmlformats.org/officeDocument/2006/relationships/tags" Target="../tags/tag1065.xml" /><Relationship Id="rId181" Type="http://schemas.openxmlformats.org/officeDocument/2006/relationships/tags" Target="../tags/tag1066.xml" /><Relationship Id="rId182" Type="http://schemas.openxmlformats.org/officeDocument/2006/relationships/tags" Target="../tags/tag1067.xml" /><Relationship Id="rId183" Type="http://schemas.openxmlformats.org/officeDocument/2006/relationships/tags" Target="../tags/tag1068.xml" /><Relationship Id="rId184" Type="http://schemas.openxmlformats.org/officeDocument/2006/relationships/tags" Target="../tags/tag1069.xml" /><Relationship Id="rId185" Type="http://schemas.openxmlformats.org/officeDocument/2006/relationships/tags" Target="../tags/tag1070.xml" /><Relationship Id="rId186" Type="http://schemas.openxmlformats.org/officeDocument/2006/relationships/tags" Target="../tags/tag1071.xml" /><Relationship Id="rId187" Type="http://schemas.openxmlformats.org/officeDocument/2006/relationships/tags" Target="../tags/tag1072.xml" /><Relationship Id="rId188" Type="http://schemas.openxmlformats.org/officeDocument/2006/relationships/tags" Target="../tags/tag1073.xml" /><Relationship Id="rId189" Type="http://schemas.openxmlformats.org/officeDocument/2006/relationships/tags" Target="../tags/tag1074.xml" /><Relationship Id="rId19" Type="http://schemas.openxmlformats.org/officeDocument/2006/relationships/tags" Target="../tags/tag904.xml" /><Relationship Id="rId190" Type="http://schemas.openxmlformats.org/officeDocument/2006/relationships/tags" Target="../tags/tag1075.xml" /><Relationship Id="rId191" Type="http://schemas.openxmlformats.org/officeDocument/2006/relationships/tags" Target="../tags/tag1076.xml" /><Relationship Id="rId192" Type="http://schemas.openxmlformats.org/officeDocument/2006/relationships/tags" Target="../tags/tag1077.xml" /><Relationship Id="rId193" Type="http://schemas.openxmlformats.org/officeDocument/2006/relationships/tags" Target="../tags/tag1078.xml" /><Relationship Id="rId194" Type="http://schemas.openxmlformats.org/officeDocument/2006/relationships/tags" Target="../tags/tag1079.xml" /><Relationship Id="rId195" Type="http://schemas.openxmlformats.org/officeDocument/2006/relationships/tags" Target="../tags/tag1080.xml" /><Relationship Id="rId196" Type="http://schemas.openxmlformats.org/officeDocument/2006/relationships/tags" Target="../tags/tag1081.xml" /><Relationship Id="rId197" Type="http://schemas.openxmlformats.org/officeDocument/2006/relationships/tags" Target="../tags/tag1082.xml" /><Relationship Id="rId198" Type="http://schemas.openxmlformats.org/officeDocument/2006/relationships/tags" Target="../tags/tag1083.xml" /><Relationship Id="rId199" Type="http://schemas.openxmlformats.org/officeDocument/2006/relationships/tags" Target="../tags/tag1084.xml" /><Relationship Id="rId2" Type="http://schemas.openxmlformats.org/officeDocument/2006/relationships/slideLayout" Target="../slideLayouts/slideLayout35.xml" /><Relationship Id="rId20" Type="http://schemas.openxmlformats.org/officeDocument/2006/relationships/tags" Target="../tags/tag905.xml" /><Relationship Id="rId200" Type="http://schemas.openxmlformats.org/officeDocument/2006/relationships/tags" Target="../tags/tag1085.xml" /><Relationship Id="rId201" Type="http://schemas.openxmlformats.org/officeDocument/2006/relationships/tags" Target="../tags/tag1086.xml" /><Relationship Id="rId202" Type="http://schemas.openxmlformats.org/officeDocument/2006/relationships/tags" Target="../tags/tag1087.xml" /><Relationship Id="rId203" Type="http://schemas.openxmlformats.org/officeDocument/2006/relationships/tags" Target="../tags/tag1088.xml" /><Relationship Id="rId204" Type="http://schemas.openxmlformats.org/officeDocument/2006/relationships/tags" Target="../tags/tag1089.xml" /><Relationship Id="rId205" Type="http://schemas.openxmlformats.org/officeDocument/2006/relationships/tags" Target="../tags/tag1090.xml" /><Relationship Id="rId206" Type="http://schemas.openxmlformats.org/officeDocument/2006/relationships/tags" Target="../tags/tag1091.xml" /><Relationship Id="rId207" Type="http://schemas.openxmlformats.org/officeDocument/2006/relationships/tags" Target="../tags/tag1092.xml" /><Relationship Id="rId208" Type="http://schemas.openxmlformats.org/officeDocument/2006/relationships/tags" Target="../tags/tag1093.xml" /><Relationship Id="rId209" Type="http://schemas.openxmlformats.org/officeDocument/2006/relationships/tags" Target="../tags/tag1094.xml" /><Relationship Id="rId21" Type="http://schemas.openxmlformats.org/officeDocument/2006/relationships/tags" Target="../tags/tag906.xml" /><Relationship Id="rId210" Type="http://schemas.openxmlformats.org/officeDocument/2006/relationships/tags" Target="../tags/tag1095.xml" /><Relationship Id="rId211" Type="http://schemas.openxmlformats.org/officeDocument/2006/relationships/tags" Target="../tags/tag1096.xml" /><Relationship Id="rId212" Type="http://schemas.openxmlformats.org/officeDocument/2006/relationships/tags" Target="../tags/tag1097.xml" /><Relationship Id="rId213" Type="http://schemas.openxmlformats.org/officeDocument/2006/relationships/tags" Target="../tags/tag1098.xml" /><Relationship Id="rId214" Type="http://schemas.openxmlformats.org/officeDocument/2006/relationships/tags" Target="../tags/tag1099.xml" /><Relationship Id="rId215" Type="http://schemas.openxmlformats.org/officeDocument/2006/relationships/tags" Target="../tags/tag1100.xml" /><Relationship Id="rId216" Type="http://schemas.openxmlformats.org/officeDocument/2006/relationships/tags" Target="../tags/tag1101.xml" /><Relationship Id="rId217" Type="http://schemas.openxmlformats.org/officeDocument/2006/relationships/tags" Target="../tags/tag1102.xml" /><Relationship Id="rId218" Type="http://schemas.openxmlformats.org/officeDocument/2006/relationships/tags" Target="../tags/tag1103.xml" /><Relationship Id="rId219" Type="http://schemas.openxmlformats.org/officeDocument/2006/relationships/tags" Target="../tags/tag1104.xml" /><Relationship Id="rId22" Type="http://schemas.openxmlformats.org/officeDocument/2006/relationships/tags" Target="../tags/tag907.xml" /><Relationship Id="rId220" Type="http://schemas.openxmlformats.org/officeDocument/2006/relationships/tags" Target="../tags/tag1105.xml" /><Relationship Id="rId221" Type="http://schemas.openxmlformats.org/officeDocument/2006/relationships/tags" Target="../tags/tag1106.xml" /><Relationship Id="rId222" Type="http://schemas.openxmlformats.org/officeDocument/2006/relationships/tags" Target="../tags/tag1107.xml" /><Relationship Id="rId223" Type="http://schemas.openxmlformats.org/officeDocument/2006/relationships/tags" Target="../tags/tag1108.xml" /><Relationship Id="rId224" Type="http://schemas.openxmlformats.org/officeDocument/2006/relationships/tags" Target="../tags/tag1109.xml" /><Relationship Id="rId225" Type="http://schemas.openxmlformats.org/officeDocument/2006/relationships/tags" Target="../tags/tag1110.xml" /><Relationship Id="rId226" Type="http://schemas.openxmlformats.org/officeDocument/2006/relationships/tags" Target="../tags/tag1111.xml" /><Relationship Id="rId227" Type="http://schemas.openxmlformats.org/officeDocument/2006/relationships/tags" Target="../tags/tag1112.xml" /><Relationship Id="rId228" Type="http://schemas.openxmlformats.org/officeDocument/2006/relationships/tags" Target="../tags/tag1113.xml" /><Relationship Id="rId229" Type="http://schemas.openxmlformats.org/officeDocument/2006/relationships/tags" Target="../tags/tag1114.xml" /><Relationship Id="rId23" Type="http://schemas.openxmlformats.org/officeDocument/2006/relationships/tags" Target="../tags/tag908.xml" /><Relationship Id="rId230" Type="http://schemas.openxmlformats.org/officeDocument/2006/relationships/tags" Target="../tags/tag1115.xml" /><Relationship Id="rId231" Type="http://schemas.openxmlformats.org/officeDocument/2006/relationships/tags" Target="../tags/tag1116.xml" /><Relationship Id="rId232" Type="http://schemas.openxmlformats.org/officeDocument/2006/relationships/tags" Target="../tags/tag1117.xml" /><Relationship Id="rId233" Type="http://schemas.openxmlformats.org/officeDocument/2006/relationships/tags" Target="../tags/tag1118.xml" /><Relationship Id="rId234" Type="http://schemas.openxmlformats.org/officeDocument/2006/relationships/tags" Target="../tags/tag1119.xml" /><Relationship Id="rId235" Type="http://schemas.openxmlformats.org/officeDocument/2006/relationships/tags" Target="../tags/tag1120.xml" /><Relationship Id="rId236" Type="http://schemas.openxmlformats.org/officeDocument/2006/relationships/tags" Target="../tags/tag1121.xml" /><Relationship Id="rId237" Type="http://schemas.openxmlformats.org/officeDocument/2006/relationships/tags" Target="../tags/tag1122.xml" /><Relationship Id="rId238" Type="http://schemas.openxmlformats.org/officeDocument/2006/relationships/tags" Target="../tags/tag1123.xml" /><Relationship Id="rId239" Type="http://schemas.openxmlformats.org/officeDocument/2006/relationships/tags" Target="../tags/tag1124.xml" /><Relationship Id="rId24" Type="http://schemas.openxmlformats.org/officeDocument/2006/relationships/tags" Target="../tags/tag909.xml" /><Relationship Id="rId240" Type="http://schemas.openxmlformats.org/officeDocument/2006/relationships/tags" Target="../tags/tag1125.xml" /><Relationship Id="rId241" Type="http://schemas.openxmlformats.org/officeDocument/2006/relationships/tags" Target="../tags/tag1126.xml" /><Relationship Id="rId242" Type="http://schemas.openxmlformats.org/officeDocument/2006/relationships/tags" Target="../tags/tag1127.xml" /><Relationship Id="rId243" Type="http://schemas.openxmlformats.org/officeDocument/2006/relationships/tags" Target="../tags/tag1128.xml" /><Relationship Id="rId244" Type="http://schemas.openxmlformats.org/officeDocument/2006/relationships/tags" Target="../tags/tag1129.xml" /><Relationship Id="rId245" Type="http://schemas.openxmlformats.org/officeDocument/2006/relationships/tags" Target="../tags/tag1130.xml" /><Relationship Id="rId246" Type="http://schemas.openxmlformats.org/officeDocument/2006/relationships/tags" Target="../tags/tag1131.xml" /><Relationship Id="rId247" Type="http://schemas.openxmlformats.org/officeDocument/2006/relationships/tags" Target="../tags/tag1132.xml" /><Relationship Id="rId248" Type="http://schemas.openxmlformats.org/officeDocument/2006/relationships/tags" Target="../tags/tag1133.xml" /><Relationship Id="rId249" Type="http://schemas.openxmlformats.org/officeDocument/2006/relationships/tags" Target="../tags/tag1134.xml" /><Relationship Id="rId25" Type="http://schemas.openxmlformats.org/officeDocument/2006/relationships/tags" Target="../tags/tag910.xml" /><Relationship Id="rId250" Type="http://schemas.openxmlformats.org/officeDocument/2006/relationships/tags" Target="../tags/tag1135.xml" /><Relationship Id="rId251" Type="http://schemas.openxmlformats.org/officeDocument/2006/relationships/tags" Target="../tags/tag1136.xml" /><Relationship Id="rId252" Type="http://schemas.openxmlformats.org/officeDocument/2006/relationships/tags" Target="../tags/tag1137.xml" /><Relationship Id="rId253" Type="http://schemas.openxmlformats.org/officeDocument/2006/relationships/tags" Target="../tags/tag1138.xml" /><Relationship Id="rId254" Type="http://schemas.openxmlformats.org/officeDocument/2006/relationships/tags" Target="../tags/tag1139.xml" /><Relationship Id="rId255" Type="http://schemas.openxmlformats.org/officeDocument/2006/relationships/tags" Target="../tags/tag1140.xml" /><Relationship Id="rId256" Type="http://schemas.openxmlformats.org/officeDocument/2006/relationships/tags" Target="../tags/tag1141.xml" /><Relationship Id="rId257" Type="http://schemas.openxmlformats.org/officeDocument/2006/relationships/tags" Target="../tags/tag1142.xml" /><Relationship Id="rId258" Type="http://schemas.openxmlformats.org/officeDocument/2006/relationships/tags" Target="../tags/tag1143.xml" /><Relationship Id="rId259" Type="http://schemas.openxmlformats.org/officeDocument/2006/relationships/tags" Target="../tags/tag1144.xml" /><Relationship Id="rId26" Type="http://schemas.openxmlformats.org/officeDocument/2006/relationships/tags" Target="../tags/tag911.xml" /><Relationship Id="rId260" Type="http://schemas.openxmlformats.org/officeDocument/2006/relationships/tags" Target="../tags/tag1145.xml" /><Relationship Id="rId261" Type="http://schemas.openxmlformats.org/officeDocument/2006/relationships/tags" Target="../tags/tag1146.xml" /><Relationship Id="rId262" Type="http://schemas.openxmlformats.org/officeDocument/2006/relationships/tags" Target="../tags/tag1147.xml" /><Relationship Id="rId263" Type="http://schemas.openxmlformats.org/officeDocument/2006/relationships/tags" Target="../tags/tag1148.xml" /><Relationship Id="rId264" Type="http://schemas.openxmlformats.org/officeDocument/2006/relationships/theme" Target="../theme/theme4.xml" /><Relationship Id="rId27" Type="http://schemas.openxmlformats.org/officeDocument/2006/relationships/tags" Target="../tags/tag912.xml" /><Relationship Id="rId28" Type="http://schemas.openxmlformats.org/officeDocument/2006/relationships/tags" Target="../tags/tag913.xml" /><Relationship Id="rId29" Type="http://schemas.openxmlformats.org/officeDocument/2006/relationships/tags" Target="../tags/tag914.xml" /><Relationship Id="rId3" Type="http://schemas.openxmlformats.org/officeDocument/2006/relationships/slideLayout" Target="../slideLayouts/slideLayout36.xml" /><Relationship Id="rId30" Type="http://schemas.openxmlformats.org/officeDocument/2006/relationships/tags" Target="../tags/tag915.xml" /><Relationship Id="rId31" Type="http://schemas.openxmlformats.org/officeDocument/2006/relationships/tags" Target="../tags/tag916.xml" /><Relationship Id="rId32" Type="http://schemas.openxmlformats.org/officeDocument/2006/relationships/tags" Target="../tags/tag917.xml" /><Relationship Id="rId33" Type="http://schemas.openxmlformats.org/officeDocument/2006/relationships/tags" Target="../tags/tag918.xml" /><Relationship Id="rId34" Type="http://schemas.openxmlformats.org/officeDocument/2006/relationships/tags" Target="../tags/tag919.xml" /><Relationship Id="rId35" Type="http://schemas.openxmlformats.org/officeDocument/2006/relationships/tags" Target="../tags/tag920.xml" /><Relationship Id="rId36" Type="http://schemas.openxmlformats.org/officeDocument/2006/relationships/tags" Target="../tags/tag921.xml" /><Relationship Id="rId37" Type="http://schemas.openxmlformats.org/officeDocument/2006/relationships/tags" Target="../tags/tag922.xml" /><Relationship Id="rId38" Type="http://schemas.openxmlformats.org/officeDocument/2006/relationships/tags" Target="../tags/tag923.xml" /><Relationship Id="rId39" Type="http://schemas.openxmlformats.org/officeDocument/2006/relationships/tags" Target="../tags/tag924.xml" /><Relationship Id="rId4" Type="http://schemas.openxmlformats.org/officeDocument/2006/relationships/slideLayout" Target="../slideLayouts/slideLayout37.xml" /><Relationship Id="rId40" Type="http://schemas.openxmlformats.org/officeDocument/2006/relationships/tags" Target="../tags/tag925.xml" /><Relationship Id="rId41" Type="http://schemas.openxmlformats.org/officeDocument/2006/relationships/tags" Target="../tags/tag926.xml" /><Relationship Id="rId42" Type="http://schemas.openxmlformats.org/officeDocument/2006/relationships/tags" Target="../tags/tag927.xml" /><Relationship Id="rId43" Type="http://schemas.openxmlformats.org/officeDocument/2006/relationships/tags" Target="../tags/tag928.xml" /><Relationship Id="rId44" Type="http://schemas.openxmlformats.org/officeDocument/2006/relationships/tags" Target="../tags/tag929.xml" /><Relationship Id="rId45" Type="http://schemas.openxmlformats.org/officeDocument/2006/relationships/tags" Target="../tags/tag930.xml" /><Relationship Id="rId46" Type="http://schemas.openxmlformats.org/officeDocument/2006/relationships/tags" Target="../tags/tag931.xml" /><Relationship Id="rId47" Type="http://schemas.openxmlformats.org/officeDocument/2006/relationships/tags" Target="../tags/tag932.xml" /><Relationship Id="rId48" Type="http://schemas.openxmlformats.org/officeDocument/2006/relationships/tags" Target="../tags/tag933.xml" /><Relationship Id="rId49" Type="http://schemas.openxmlformats.org/officeDocument/2006/relationships/tags" Target="../tags/tag934.xml" /><Relationship Id="rId5" Type="http://schemas.openxmlformats.org/officeDocument/2006/relationships/slideLayout" Target="../slideLayouts/slideLayout38.xml" /><Relationship Id="rId50" Type="http://schemas.openxmlformats.org/officeDocument/2006/relationships/tags" Target="../tags/tag935.xml" /><Relationship Id="rId51" Type="http://schemas.openxmlformats.org/officeDocument/2006/relationships/tags" Target="../tags/tag936.xml" /><Relationship Id="rId52" Type="http://schemas.openxmlformats.org/officeDocument/2006/relationships/tags" Target="../tags/tag937.xml" /><Relationship Id="rId53" Type="http://schemas.openxmlformats.org/officeDocument/2006/relationships/tags" Target="../tags/tag938.xml" /><Relationship Id="rId54" Type="http://schemas.openxmlformats.org/officeDocument/2006/relationships/tags" Target="../tags/tag939.xml" /><Relationship Id="rId55" Type="http://schemas.openxmlformats.org/officeDocument/2006/relationships/tags" Target="../tags/tag940.xml" /><Relationship Id="rId56" Type="http://schemas.openxmlformats.org/officeDocument/2006/relationships/tags" Target="../tags/tag941.xml" /><Relationship Id="rId57" Type="http://schemas.openxmlformats.org/officeDocument/2006/relationships/tags" Target="../tags/tag942.xml" /><Relationship Id="rId58" Type="http://schemas.openxmlformats.org/officeDocument/2006/relationships/tags" Target="../tags/tag943.xml" /><Relationship Id="rId59" Type="http://schemas.openxmlformats.org/officeDocument/2006/relationships/tags" Target="../tags/tag944.xml" /><Relationship Id="rId6" Type="http://schemas.openxmlformats.org/officeDocument/2006/relationships/slideLayout" Target="../slideLayouts/slideLayout39.xml" /><Relationship Id="rId60" Type="http://schemas.openxmlformats.org/officeDocument/2006/relationships/tags" Target="../tags/tag945.xml" /><Relationship Id="rId61" Type="http://schemas.openxmlformats.org/officeDocument/2006/relationships/tags" Target="../tags/tag946.xml" /><Relationship Id="rId62" Type="http://schemas.openxmlformats.org/officeDocument/2006/relationships/tags" Target="../tags/tag947.xml" /><Relationship Id="rId63" Type="http://schemas.openxmlformats.org/officeDocument/2006/relationships/tags" Target="../tags/tag948.xml" /><Relationship Id="rId64" Type="http://schemas.openxmlformats.org/officeDocument/2006/relationships/tags" Target="../tags/tag949.xml" /><Relationship Id="rId65" Type="http://schemas.openxmlformats.org/officeDocument/2006/relationships/tags" Target="../tags/tag950.xml" /><Relationship Id="rId66" Type="http://schemas.openxmlformats.org/officeDocument/2006/relationships/tags" Target="../tags/tag951.xml" /><Relationship Id="rId67" Type="http://schemas.openxmlformats.org/officeDocument/2006/relationships/tags" Target="../tags/tag952.xml" /><Relationship Id="rId68" Type="http://schemas.openxmlformats.org/officeDocument/2006/relationships/tags" Target="../tags/tag953.xml" /><Relationship Id="rId69" Type="http://schemas.openxmlformats.org/officeDocument/2006/relationships/tags" Target="../tags/tag954.xml" /><Relationship Id="rId7" Type="http://schemas.openxmlformats.org/officeDocument/2006/relationships/slideLayout" Target="../slideLayouts/slideLayout40.xml" /><Relationship Id="rId70" Type="http://schemas.openxmlformats.org/officeDocument/2006/relationships/tags" Target="../tags/tag955.xml" /><Relationship Id="rId71" Type="http://schemas.openxmlformats.org/officeDocument/2006/relationships/tags" Target="../tags/tag956.xml" /><Relationship Id="rId72" Type="http://schemas.openxmlformats.org/officeDocument/2006/relationships/tags" Target="../tags/tag957.xml" /><Relationship Id="rId73" Type="http://schemas.openxmlformats.org/officeDocument/2006/relationships/tags" Target="../tags/tag958.xml" /><Relationship Id="rId74" Type="http://schemas.openxmlformats.org/officeDocument/2006/relationships/tags" Target="../tags/tag959.xml" /><Relationship Id="rId75" Type="http://schemas.openxmlformats.org/officeDocument/2006/relationships/tags" Target="../tags/tag960.xml" /><Relationship Id="rId76" Type="http://schemas.openxmlformats.org/officeDocument/2006/relationships/tags" Target="../tags/tag961.xml" /><Relationship Id="rId77" Type="http://schemas.openxmlformats.org/officeDocument/2006/relationships/tags" Target="../tags/tag962.xml" /><Relationship Id="rId78" Type="http://schemas.openxmlformats.org/officeDocument/2006/relationships/tags" Target="../tags/tag963.xml" /><Relationship Id="rId79" Type="http://schemas.openxmlformats.org/officeDocument/2006/relationships/tags" Target="../tags/tag964.xml" /><Relationship Id="rId8" Type="http://schemas.openxmlformats.org/officeDocument/2006/relationships/slideLayout" Target="../slideLayouts/slideLayout41.xml" /><Relationship Id="rId80" Type="http://schemas.openxmlformats.org/officeDocument/2006/relationships/tags" Target="../tags/tag965.xml" /><Relationship Id="rId81" Type="http://schemas.openxmlformats.org/officeDocument/2006/relationships/tags" Target="../tags/tag966.xml" /><Relationship Id="rId82" Type="http://schemas.openxmlformats.org/officeDocument/2006/relationships/tags" Target="../tags/tag967.xml" /><Relationship Id="rId83" Type="http://schemas.openxmlformats.org/officeDocument/2006/relationships/tags" Target="../tags/tag968.xml" /><Relationship Id="rId84" Type="http://schemas.openxmlformats.org/officeDocument/2006/relationships/tags" Target="../tags/tag969.xml" /><Relationship Id="rId85" Type="http://schemas.openxmlformats.org/officeDocument/2006/relationships/tags" Target="../tags/tag970.xml" /><Relationship Id="rId86" Type="http://schemas.openxmlformats.org/officeDocument/2006/relationships/tags" Target="../tags/tag971.xml" /><Relationship Id="rId87" Type="http://schemas.openxmlformats.org/officeDocument/2006/relationships/tags" Target="../tags/tag972.xml" /><Relationship Id="rId88" Type="http://schemas.openxmlformats.org/officeDocument/2006/relationships/tags" Target="../tags/tag973.xml" /><Relationship Id="rId89" Type="http://schemas.openxmlformats.org/officeDocument/2006/relationships/tags" Target="../tags/tag974.xml" /><Relationship Id="rId9" Type="http://schemas.openxmlformats.org/officeDocument/2006/relationships/slideLayout" Target="../slideLayouts/slideLayout42.xml" /><Relationship Id="rId90" Type="http://schemas.openxmlformats.org/officeDocument/2006/relationships/tags" Target="../tags/tag975.xml" /><Relationship Id="rId91" Type="http://schemas.openxmlformats.org/officeDocument/2006/relationships/tags" Target="../tags/tag976.xml" /><Relationship Id="rId92" Type="http://schemas.openxmlformats.org/officeDocument/2006/relationships/tags" Target="../tags/tag977.xml" /><Relationship Id="rId93" Type="http://schemas.openxmlformats.org/officeDocument/2006/relationships/tags" Target="../tags/tag978.xml" /><Relationship Id="rId94" Type="http://schemas.openxmlformats.org/officeDocument/2006/relationships/tags" Target="../tags/tag979.xml" /><Relationship Id="rId95" Type="http://schemas.openxmlformats.org/officeDocument/2006/relationships/tags" Target="../tags/tag980.xml" /><Relationship Id="rId96" Type="http://schemas.openxmlformats.org/officeDocument/2006/relationships/tags" Target="../tags/tag981.xml" /><Relationship Id="rId97" Type="http://schemas.openxmlformats.org/officeDocument/2006/relationships/tags" Target="../tags/tag982.xml" /><Relationship Id="rId98" Type="http://schemas.openxmlformats.org/officeDocument/2006/relationships/tags" Target="../tags/tag983.xml" /><Relationship Id="rId99" Type="http://schemas.openxmlformats.org/officeDocument/2006/relationships/tags" Target="../tags/tag98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grpSp>
        <p:nvGrpSpPr>
          <p:cNvPr id="1026" name="Group 2"/>
          <p:cNvGrpSpPr/>
          <p:nvPr>
            <p:custDataLst>
              <p:tags r:id="rId13"/>
            </p:custDataLst>
          </p:nvPr>
        </p:nvGrpSpPr>
        <p:grpSpPr>
          <a:xfrm>
            <a:off x="0" y="1588"/>
            <a:ext cx="9370343" cy="7023318"/>
            <a:chExt cx="5903" cy="4424"/>
          </a:xfrm>
        </p:grpSpPr>
        <p:sp>
          <p:nvSpPr>
            <p:cNvPr id="1032" name="未知"/>
            <p:cNvSpPr/>
            <p:nvPr>
              <p:custDataLst>
                <p:tags r:id="rId14"/>
              </p:custDataLst>
            </p:nvPr>
          </p:nvSpPr>
          <p:spPr bwMode="auto">
            <a:xfrm>
              <a:off x="3482" y="1024"/>
              <a:ext cx="2420" cy="3400"/>
            </a:xfrm>
            <a:custGeom>
              <a:gdLst>
                <a:gd name="T0" fmla="*/ 1905 w 2359"/>
                <a:gd name="T1" fmla="*/ 3312 h 3314"/>
                <a:gd name="T2" fmla="*/ 2358 w 2359"/>
                <a:gd name="T3" fmla="*/ 3313 h 3314"/>
                <a:gd name="T4" fmla="*/ 2358 w 2359"/>
                <a:gd name="T5" fmla="*/ 1437 h 3314"/>
                <a:gd name="T6" fmla="*/ 0 w 2359"/>
                <a:gd name="T7" fmla="*/ 0 h 3314"/>
                <a:gd name="T8" fmla="*/ 201 w 2359"/>
                <a:gd name="T9" fmla="*/ 150 h 3314"/>
                <a:gd name="T10" fmla="*/ 366 w 2359"/>
                <a:gd name="T11" fmla="*/ 279 h 3314"/>
                <a:gd name="T12" fmla="*/ 552 w 2359"/>
                <a:gd name="T13" fmla="*/ 441 h 3314"/>
                <a:gd name="T14" fmla="*/ 732 w 2359"/>
                <a:gd name="T15" fmla="*/ 612 h 3314"/>
                <a:gd name="T16" fmla="*/ 996 w 2359"/>
                <a:gd name="T17" fmla="*/ 903 h 3314"/>
                <a:gd name="T18" fmla="*/ 1230 w 2359"/>
                <a:gd name="T19" fmla="*/ 1212 h 3314"/>
                <a:gd name="T20" fmla="*/ 1400 w 2359"/>
                <a:gd name="T21" fmla="*/ 1482 h 3314"/>
                <a:gd name="T22" fmla="*/ 1548 w 2359"/>
                <a:gd name="T23" fmla="*/ 1761 h 3314"/>
                <a:gd name="T24" fmla="*/ 1665 w 2359"/>
                <a:gd name="T25" fmla="*/ 2040 h 3314"/>
                <a:gd name="T26" fmla="*/ 1751 w 2359"/>
                <a:gd name="T27" fmla="*/ 2295 h 3314"/>
                <a:gd name="T28" fmla="*/ 1809 w 2359"/>
                <a:gd name="T29" fmla="*/ 2511 h 3314"/>
                <a:gd name="T30" fmla="*/ 1863 w 2359"/>
                <a:gd name="T31" fmla="*/ 2778 h 3314"/>
                <a:gd name="T32" fmla="*/ 1890 w 2359"/>
                <a:gd name="T33" fmla="*/ 3012 h 3314"/>
                <a:gd name="T34" fmla="*/ 1905 w 2359"/>
                <a:gd name="T35" fmla="*/ 3312 h 33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359" h="3314">
                  <a:moveTo>
                    <a:pt x="1905" y="3312"/>
                  </a:moveTo>
                  <a:lnTo>
                    <a:pt x="2358" y="3313"/>
                  </a:lnTo>
                  <a:lnTo>
                    <a:pt x="2358" y="1437"/>
                  </a:lnTo>
                  <a:lnTo>
                    <a:pt x="0" y="0"/>
                  </a:lnTo>
                  <a:lnTo>
                    <a:pt x="201" y="150"/>
                  </a:lnTo>
                  <a:lnTo>
                    <a:pt x="366" y="279"/>
                  </a:lnTo>
                  <a:lnTo>
                    <a:pt x="552" y="441"/>
                  </a:lnTo>
                  <a:lnTo>
                    <a:pt x="732" y="612"/>
                  </a:lnTo>
                  <a:lnTo>
                    <a:pt x="996" y="903"/>
                  </a:lnTo>
                  <a:lnTo>
                    <a:pt x="1230" y="1212"/>
                  </a:lnTo>
                  <a:lnTo>
                    <a:pt x="1400" y="1482"/>
                  </a:lnTo>
                  <a:lnTo>
                    <a:pt x="1548" y="1761"/>
                  </a:lnTo>
                  <a:lnTo>
                    <a:pt x="1665" y="2040"/>
                  </a:lnTo>
                  <a:lnTo>
                    <a:pt x="1751" y="2295"/>
                  </a:lnTo>
                  <a:lnTo>
                    <a:pt x="1809" y="2511"/>
                  </a:lnTo>
                  <a:lnTo>
                    <a:pt x="1863" y="2778"/>
                  </a:lnTo>
                  <a:lnTo>
                    <a:pt x="1890" y="3012"/>
                  </a:lnTo>
                  <a:lnTo>
                    <a:pt x="1905" y="3312"/>
                  </a:lnTo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38174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62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宋体" pitchFamily="2" charset="-122"/>
                <a:cs typeface="+mn-cs"/>
              </a:endParaRPr>
            </a:p>
          </p:txBody>
        </p:sp>
        <p:sp>
          <p:nvSpPr>
            <p:cNvPr id="1033" name="Arc 4"/>
            <p:cNvSpPr/>
            <p:nvPr>
              <p:custDataLst>
                <p:tags r:id="rId15"/>
              </p:custDataLst>
            </p:nvPr>
          </p:nvSpPr>
          <p:spPr bwMode="auto">
            <a:xfrm>
              <a:off x="0" y="0"/>
              <a:ext cx="5436" cy="4424"/>
            </a:xfrm>
            <a:custGeom>
              <a:cxnLst>
                <a:cxn ang="0">
                  <a:pos x="0" y="0"/>
                </a:cxn>
                <a:cxn ang="0">
                  <a:pos x="78" y="34"/>
                </a:cxn>
                <a:cxn ang="0">
                  <a:pos x="0" y="34"/>
                </a:cxn>
              </a:cxnLst>
              <a:rect l="l" t="t" r="r" b="b"/>
              <a:pathLst>
                <a:path w="21600" h="21600" fill="none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12700" cap="rnd" cmpd="sng">
              <a:solidFill>
                <a:schemeClr val="accent2"/>
              </a:solidFill>
              <a:round/>
            </a:ln>
            <a:effectLst/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27" name="Rectangle 5"/>
          <p:cNvSpPr>
            <a:spLocks noGrp="1" noChangeArrowheads="1"/>
          </p:cNvSpPr>
          <p:nvPr>
            <p:ph type="title"/>
            <p:custDataLst>
              <p:tags r:id="rId16"/>
            </p:custDataLst>
          </p:nvPr>
        </p:nvSpPr>
        <p:spPr bwMode="auto">
          <a:xfrm>
            <a:off x="703631" y="625449"/>
            <a:ext cx="7974481" cy="1172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numCol="1" anchor="ctr" anchorCtr="0" compatLnSpc="1">
            <a:prstTxWarp prst="textNoShape">
              <a:avLst/>
            </a:prstTxWarp>
            <a:noAutofit/>
          </a:bodyPr>
          <a:lstStyle>
            <a:lvl1pPr marL="0" indent="0" algn="ctr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514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8" name="Rectangle 6"/>
          <p:cNvSpPr>
            <a:spLocks noGrp="1" noChangeArrowheads="1"/>
          </p:cNvSpPr>
          <p:nvPr>
            <p:ph type="dt" sz="half" idx="2"/>
            <p:custDataLst>
              <p:tags r:id="rId17"/>
            </p:custDataLst>
          </p:nvPr>
        </p:nvSpPr>
        <p:spPr bwMode="auto">
          <a:xfrm>
            <a:off x="703631" y="6410859"/>
            <a:ext cx="1954530" cy="469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36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029" name="Rectangle 7"/>
          <p:cNvSpPr>
            <a:spLocks noGrp="1" noChangeArrowheads="1"/>
          </p:cNvSpPr>
          <p:nvPr>
            <p:ph type="ftr" sz="quarter" idx="3"/>
            <p:custDataLst>
              <p:tags r:id="rId18"/>
            </p:custDataLst>
          </p:nvPr>
        </p:nvSpPr>
        <p:spPr bwMode="auto">
          <a:xfrm>
            <a:off x="3205429" y="6410859"/>
            <a:ext cx="2970885" cy="469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ctr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36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sz="1436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030" name="Rectangle 8"/>
          <p:cNvSpPr>
            <a:spLocks noGrp="1" noChangeArrowheads="1"/>
          </p:cNvSpPr>
          <p:nvPr>
            <p:ph type="sldNum" sz="quarter" idx="4"/>
            <p:custDataLst>
              <p:tags r:id="rId19"/>
            </p:custDataLst>
          </p:nvPr>
        </p:nvSpPr>
        <p:spPr bwMode="auto">
          <a:xfrm>
            <a:off x="6723583" y="6410859"/>
            <a:ext cx="1954530" cy="469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36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84BAECDA-5F93-4E14-B19B-CE140DB63FF1}" type="slidenum">
              <a:rPr lang="en-US" altLang="zh-CN" sz="1436"/>
              <a:pPr marL="0" lvl="0" indent="0" algn="r" eaLnBrk="1" hangingPunct="1"/>
              <a:t>‹#›</a:t>
            </a:fld>
            <a:endParaRPr lang="zh-CN" altLang="zh-CN" sz="1436"/>
          </a:p>
        </p:txBody>
      </p:sp>
      <p:sp>
        <p:nvSpPr>
          <p:cNvPr id="1031" name="Rectangle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703631" y="2032711"/>
            <a:ext cx="7974481" cy="422178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0" lang="en-US" altLang="en-US" sz="3283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0" lang="en-US" altLang="en-US" sz="2873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en-US" altLang="en-US" sz="2052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en-US" altLang="en-US" sz="2052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79979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6pPr>
            <a:lvl7pPr marL="3049067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7pPr>
            <a:lvl8pPr marL="3518154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8pPr>
            <a:lvl9pPr marL="3987241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</p:sldLayoutIdLst>
  <p:transition/>
  <p:timing/>
  <p:txStyles>
    <p:titleStyle>
      <a:lvl1pPr marL="0" indent="0" algn="ctr" defTabSz="93817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4" b="0" i="0" u="none" baseline="0">
          <a:solidFill>
            <a:schemeClr val="tx2"/>
          </a:solidFill>
          <a:effectLst/>
          <a:latin typeface="Arial" pitchFamily="34" charset="0"/>
          <a:ea typeface="宋体" pitchFamily="2" charset="-122"/>
          <a:cs typeface="+mj-cs"/>
        </a:defRPr>
      </a:lvl1pPr>
    </p:titleStyle>
    <p:bodyStyle>
      <a:lvl1pPr marL="351815" indent="-351815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l"/>
        <a:defRPr kumimoji="0" sz="3283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62267" indent="-293179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90000"/>
        <a:buFontTx/>
        <a:buChar char="–"/>
        <a:defRPr kumimoji="0" sz="2873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72718" indent="-234544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" pitchFamily="2" charset="2"/>
        <a:buChar char="l"/>
        <a:defRPr kumimoji="0" sz="2462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41805" indent="-234544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Tx/>
        <a:buChar char="–"/>
        <a:defRPr kumimoji="0" sz="2052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110892" indent="-234544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Tx/>
        <a:buChar char="•"/>
        <a:defRPr kumimoji="0" sz="2052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79979" indent="-234544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52">
          <a:solidFill>
            <a:schemeClr val="tx1"/>
          </a:solidFill>
          <a:latin typeface="+mn-lt"/>
          <a:ea typeface="+mn-ea"/>
        </a:defRPr>
      </a:lvl6pPr>
      <a:lvl7pPr marL="3049067" indent="-234544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52">
          <a:solidFill>
            <a:schemeClr val="tx1"/>
          </a:solidFill>
          <a:latin typeface="+mn-lt"/>
          <a:ea typeface="+mn-ea"/>
        </a:defRPr>
      </a:lvl7pPr>
      <a:lvl8pPr marL="3518154" indent="-234544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52">
          <a:solidFill>
            <a:schemeClr val="tx1"/>
          </a:solidFill>
          <a:latin typeface="+mn-lt"/>
          <a:ea typeface="+mn-ea"/>
        </a:defRPr>
      </a:lvl8pPr>
      <a:lvl9pPr marL="3987241" indent="-234544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52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38174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47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69087" indent="0" algn="l" defTabSz="938174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47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38174" indent="0" algn="l" defTabSz="938174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47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407261" indent="0" algn="l" defTabSz="938174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47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76349" indent="0" algn="l" defTabSz="938174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47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345436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6pPr>
      <a:lvl7pPr marL="2814523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7pPr>
      <a:lvl8pPr marL="3283610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8pPr>
      <a:lvl9pPr marL="3752697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grpSp>
        <p:nvGrpSpPr>
          <p:cNvPr id="2050" name="Group 2"/>
          <p:cNvGrpSpPr/>
          <p:nvPr>
            <p:custDataLst>
              <p:tags r:id="rId13"/>
            </p:custDataLst>
          </p:nvPr>
        </p:nvGrpSpPr>
        <p:grpSpPr>
          <a:xfrm>
            <a:off x="581473" y="0"/>
            <a:ext cx="8096638" cy="6998846"/>
            <a:chOff x="9" y="0"/>
            <a:chExt cx="5100" cy="4409"/>
          </a:xfrm>
        </p:grpSpPr>
        <p:sp>
          <p:nvSpPr>
            <p:cNvPr id="2156" name="Rectangle 3"/>
            <p:cNvSpPr/>
            <p:nvPr>
              <p:custDataLst>
                <p:tags r:id="rId14"/>
              </p:custDataLst>
            </p:nvPr>
          </p:nvSpPr>
          <p:spPr>
            <a:xfrm>
              <a:off x="45" y="0"/>
              <a:ext cx="22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157" name="未知"/>
            <p:cNvSpPr>
              <a:spLocks noEditPoints="1"/>
            </p:cNvSpPr>
            <p:nvPr>
              <p:custDataLst>
                <p:tags r:id="rId15"/>
              </p:custDataLst>
            </p:nvPr>
          </p:nvSpPr>
          <p:spPr bwMode="auto">
            <a:xfrm>
              <a:off x="45" y="207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8" name="未知"/>
            <p:cNvSpPr>
              <a:spLocks noEditPoints="1"/>
            </p:cNvSpPr>
            <p:nvPr>
              <p:custDataLst>
                <p:tags r:id="rId16"/>
              </p:custDataLst>
            </p:nvPr>
          </p:nvSpPr>
          <p:spPr bwMode="auto">
            <a:xfrm>
              <a:off x="45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9" name="未知"/>
            <p:cNvSpPr>
              <a:spLocks noEditPoints="1"/>
            </p:cNvSpPr>
            <p:nvPr>
              <p:custDataLst>
                <p:tags r:id="rId17"/>
              </p:custDataLst>
            </p:nvPr>
          </p:nvSpPr>
          <p:spPr bwMode="auto">
            <a:xfrm>
              <a:off x="45" y="103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60" name="未知"/>
            <p:cNvSpPr>
              <a:spLocks noEditPoints="1"/>
            </p:cNvSpPr>
            <p:nvPr>
              <p:custDataLst>
                <p:tags r:id="rId18"/>
              </p:custDataLst>
            </p:nvPr>
          </p:nvSpPr>
          <p:spPr bwMode="auto">
            <a:xfrm>
              <a:off x="45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61" name="未知"/>
            <p:cNvSpPr>
              <a:spLocks noEditPoints="1"/>
            </p:cNvSpPr>
            <p:nvPr>
              <p:custDataLst>
                <p:tags r:id="rId19"/>
              </p:custDataLst>
            </p:nvPr>
          </p:nvSpPr>
          <p:spPr bwMode="auto">
            <a:xfrm>
              <a:off x="45" y="186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62" name="未知"/>
            <p:cNvSpPr>
              <a:spLocks noEditPoints="1"/>
            </p:cNvSpPr>
            <p:nvPr>
              <p:custDataLst>
                <p:tags r:id="rId20"/>
              </p:custDataLst>
            </p:nvPr>
          </p:nvSpPr>
          <p:spPr bwMode="auto">
            <a:xfrm>
              <a:off x="45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63" name="未知"/>
            <p:cNvSpPr>
              <a:spLocks noEditPoints="1"/>
            </p:cNvSpPr>
            <p:nvPr>
              <p:custDataLst>
                <p:tags r:id="rId21"/>
              </p:custDataLst>
            </p:nvPr>
          </p:nvSpPr>
          <p:spPr bwMode="auto">
            <a:xfrm>
              <a:off x="45" y="269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64" name="未知"/>
            <p:cNvSpPr>
              <a:spLocks noEditPoints="1"/>
            </p:cNvSpPr>
            <p:nvPr>
              <p:custDataLst>
                <p:tags r:id="rId22"/>
              </p:custDataLst>
            </p:nvPr>
          </p:nvSpPr>
          <p:spPr bwMode="auto">
            <a:xfrm>
              <a:off x="45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65" name="未知"/>
            <p:cNvSpPr>
              <a:spLocks noEditPoints="1"/>
            </p:cNvSpPr>
            <p:nvPr>
              <p:custDataLst>
                <p:tags r:id="rId23"/>
              </p:custDataLst>
            </p:nvPr>
          </p:nvSpPr>
          <p:spPr bwMode="auto">
            <a:xfrm>
              <a:off x="45" y="352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66" name="未知"/>
            <p:cNvSpPr>
              <a:spLocks noEditPoints="1"/>
            </p:cNvSpPr>
            <p:nvPr>
              <p:custDataLst>
                <p:tags r:id="rId24"/>
              </p:custDataLst>
            </p:nvPr>
          </p:nvSpPr>
          <p:spPr bwMode="auto">
            <a:xfrm>
              <a:off x="45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67" name="Rectangle 14"/>
            <p:cNvSpPr/>
            <p:nvPr>
              <p:custDataLst>
                <p:tags r:id="rId25"/>
              </p:custDataLst>
            </p:nvPr>
          </p:nvSpPr>
          <p:spPr>
            <a:xfrm>
              <a:off x="45" y="4356"/>
              <a:ext cx="22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168" name="Rectangle 15"/>
            <p:cNvSpPr/>
            <p:nvPr>
              <p:custDataLst>
                <p:tags r:id="rId26"/>
              </p:custDataLst>
            </p:nvPr>
          </p:nvSpPr>
          <p:spPr>
            <a:xfrm>
              <a:off x="502" y="0"/>
              <a:ext cx="22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169" name="未知"/>
            <p:cNvSpPr>
              <a:spLocks noEditPoints="1"/>
            </p:cNvSpPr>
            <p:nvPr>
              <p:custDataLst>
                <p:tags r:id="rId27"/>
              </p:custDataLst>
            </p:nvPr>
          </p:nvSpPr>
          <p:spPr bwMode="auto">
            <a:xfrm>
              <a:off x="502" y="207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70" name="未知"/>
            <p:cNvSpPr>
              <a:spLocks noEditPoints="1"/>
            </p:cNvSpPr>
            <p:nvPr>
              <p:custDataLst>
                <p:tags r:id="rId28"/>
              </p:custDataLst>
            </p:nvPr>
          </p:nvSpPr>
          <p:spPr bwMode="auto">
            <a:xfrm>
              <a:off x="502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71" name="未知"/>
            <p:cNvSpPr>
              <a:spLocks noEditPoints="1"/>
            </p:cNvSpPr>
            <p:nvPr>
              <p:custDataLst>
                <p:tags r:id="rId29"/>
              </p:custDataLst>
            </p:nvPr>
          </p:nvSpPr>
          <p:spPr bwMode="auto">
            <a:xfrm>
              <a:off x="502" y="103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72" name="未知"/>
            <p:cNvSpPr>
              <a:spLocks noEditPoints="1"/>
            </p:cNvSpPr>
            <p:nvPr>
              <p:custDataLst>
                <p:tags r:id="rId30"/>
              </p:custDataLst>
            </p:nvPr>
          </p:nvSpPr>
          <p:spPr bwMode="auto">
            <a:xfrm>
              <a:off x="502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73" name="未知"/>
            <p:cNvSpPr>
              <a:spLocks noEditPoints="1"/>
            </p:cNvSpPr>
            <p:nvPr>
              <p:custDataLst>
                <p:tags r:id="rId31"/>
              </p:custDataLst>
            </p:nvPr>
          </p:nvSpPr>
          <p:spPr bwMode="auto">
            <a:xfrm>
              <a:off x="502" y="186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74" name="未知"/>
            <p:cNvSpPr>
              <a:spLocks noEditPoints="1"/>
            </p:cNvSpPr>
            <p:nvPr>
              <p:custDataLst>
                <p:tags r:id="rId32"/>
              </p:custDataLst>
            </p:nvPr>
          </p:nvSpPr>
          <p:spPr bwMode="auto">
            <a:xfrm>
              <a:off x="502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75" name="未知"/>
            <p:cNvSpPr>
              <a:spLocks noEditPoints="1"/>
            </p:cNvSpPr>
            <p:nvPr>
              <p:custDataLst>
                <p:tags r:id="rId33"/>
              </p:custDataLst>
            </p:nvPr>
          </p:nvSpPr>
          <p:spPr bwMode="auto">
            <a:xfrm>
              <a:off x="502" y="269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76" name="未知"/>
            <p:cNvSpPr>
              <a:spLocks noEditPoints="1"/>
            </p:cNvSpPr>
            <p:nvPr>
              <p:custDataLst>
                <p:tags r:id="rId34"/>
              </p:custDataLst>
            </p:nvPr>
          </p:nvSpPr>
          <p:spPr bwMode="auto">
            <a:xfrm>
              <a:off x="502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77" name="未知"/>
            <p:cNvSpPr>
              <a:spLocks noEditPoints="1"/>
            </p:cNvSpPr>
            <p:nvPr>
              <p:custDataLst>
                <p:tags r:id="rId35"/>
              </p:custDataLst>
            </p:nvPr>
          </p:nvSpPr>
          <p:spPr bwMode="auto">
            <a:xfrm>
              <a:off x="502" y="352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78" name="未知"/>
            <p:cNvSpPr>
              <a:spLocks noEditPoints="1"/>
            </p:cNvSpPr>
            <p:nvPr>
              <p:custDataLst>
                <p:tags r:id="rId36"/>
              </p:custDataLst>
            </p:nvPr>
          </p:nvSpPr>
          <p:spPr bwMode="auto">
            <a:xfrm>
              <a:off x="502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79" name="Rectangle 26"/>
            <p:cNvSpPr/>
            <p:nvPr>
              <p:custDataLst>
                <p:tags r:id="rId37"/>
              </p:custDataLst>
            </p:nvPr>
          </p:nvSpPr>
          <p:spPr>
            <a:xfrm>
              <a:off x="502" y="4356"/>
              <a:ext cx="22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180" name="Rectangle 27"/>
            <p:cNvSpPr/>
            <p:nvPr>
              <p:custDataLst>
                <p:tags r:id="rId38"/>
              </p:custDataLst>
            </p:nvPr>
          </p:nvSpPr>
          <p:spPr>
            <a:xfrm>
              <a:off x="963" y="0"/>
              <a:ext cx="22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181" name="未知"/>
            <p:cNvSpPr>
              <a:spLocks noEditPoints="1"/>
            </p:cNvSpPr>
            <p:nvPr>
              <p:custDataLst>
                <p:tags r:id="rId39"/>
              </p:custDataLst>
            </p:nvPr>
          </p:nvSpPr>
          <p:spPr bwMode="auto">
            <a:xfrm>
              <a:off x="963" y="207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2" name="未知"/>
            <p:cNvSpPr>
              <a:spLocks noEditPoints="1"/>
            </p:cNvSpPr>
            <p:nvPr>
              <p:custDataLst>
                <p:tags r:id="rId40"/>
              </p:custDataLst>
            </p:nvPr>
          </p:nvSpPr>
          <p:spPr bwMode="auto">
            <a:xfrm>
              <a:off x="963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3" name="未知"/>
            <p:cNvSpPr>
              <a:spLocks noEditPoints="1"/>
            </p:cNvSpPr>
            <p:nvPr>
              <p:custDataLst>
                <p:tags r:id="rId41"/>
              </p:custDataLst>
            </p:nvPr>
          </p:nvSpPr>
          <p:spPr bwMode="auto">
            <a:xfrm>
              <a:off x="963" y="103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4" name="未知"/>
            <p:cNvSpPr>
              <a:spLocks noEditPoints="1"/>
            </p:cNvSpPr>
            <p:nvPr>
              <p:custDataLst>
                <p:tags r:id="rId42"/>
              </p:custDataLst>
            </p:nvPr>
          </p:nvSpPr>
          <p:spPr bwMode="auto">
            <a:xfrm>
              <a:off x="963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5" name="未知"/>
            <p:cNvSpPr>
              <a:spLocks noEditPoints="1"/>
            </p:cNvSpPr>
            <p:nvPr>
              <p:custDataLst>
                <p:tags r:id="rId43"/>
              </p:custDataLst>
            </p:nvPr>
          </p:nvSpPr>
          <p:spPr bwMode="auto">
            <a:xfrm>
              <a:off x="963" y="186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6" name="未知"/>
            <p:cNvSpPr>
              <a:spLocks noEditPoints="1"/>
            </p:cNvSpPr>
            <p:nvPr>
              <p:custDataLst>
                <p:tags r:id="rId44"/>
              </p:custDataLst>
            </p:nvPr>
          </p:nvSpPr>
          <p:spPr bwMode="auto">
            <a:xfrm>
              <a:off x="963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7" name="未知"/>
            <p:cNvSpPr>
              <a:spLocks noEditPoints="1"/>
            </p:cNvSpPr>
            <p:nvPr>
              <p:custDataLst>
                <p:tags r:id="rId45"/>
              </p:custDataLst>
            </p:nvPr>
          </p:nvSpPr>
          <p:spPr bwMode="auto">
            <a:xfrm>
              <a:off x="963" y="269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8" name="未知"/>
            <p:cNvSpPr>
              <a:spLocks noEditPoints="1"/>
            </p:cNvSpPr>
            <p:nvPr>
              <p:custDataLst>
                <p:tags r:id="rId46"/>
              </p:custDataLst>
            </p:nvPr>
          </p:nvSpPr>
          <p:spPr bwMode="auto">
            <a:xfrm>
              <a:off x="963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9" name="未知"/>
            <p:cNvSpPr>
              <a:spLocks noEditPoints="1"/>
            </p:cNvSpPr>
            <p:nvPr>
              <p:custDataLst>
                <p:tags r:id="rId47"/>
              </p:custDataLst>
            </p:nvPr>
          </p:nvSpPr>
          <p:spPr bwMode="auto">
            <a:xfrm>
              <a:off x="963" y="352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0" name="未知"/>
            <p:cNvSpPr>
              <a:spLocks noEditPoints="1"/>
            </p:cNvSpPr>
            <p:nvPr>
              <p:custDataLst>
                <p:tags r:id="rId48"/>
              </p:custDataLst>
            </p:nvPr>
          </p:nvSpPr>
          <p:spPr bwMode="auto">
            <a:xfrm>
              <a:off x="963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1" name="Rectangle 38"/>
            <p:cNvSpPr/>
            <p:nvPr>
              <p:custDataLst>
                <p:tags r:id="rId49"/>
              </p:custDataLst>
            </p:nvPr>
          </p:nvSpPr>
          <p:spPr>
            <a:xfrm>
              <a:off x="963" y="4356"/>
              <a:ext cx="22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192" name="Rectangle 39"/>
            <p:cNvSpPr/>
            <p:nvPr>
              <p:custDataLst>
                <p:tags r:id="rId50"/>
              </p:custDataLst>
            </p:nvPr>
          </p:nvSpPr>
          <p:spPr>
            <a:xfrm>
              <a:off x="1420" y="0"/>
              <a:ext cx="22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193" name="未知"/>
            <p:cNvSpPr>
              <a:spLocks noEditPoints="1"/>
            </p:cNvSpPr>
            <p:nvPr>
              <p:custDataLst>
                <p:tags r:id="rId51"/>
              </p:custDataLst>
            </p:nvPr>
          </p:nvSpPr>
          <p:spPr bwMode="auto">
            <a:xfrm>
              <a:off x="1420" y="207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4" name="未知"/>
            <p:cNvSpPr>
              <a:spLocks noEditPoints="1"/>
            </p:cNvSpPr>
            <p:nvPr>
              <p:custDataLst>
                <p:tags r:id="rId52"/>
              </p:custDataLst>
            </p:nvPr>
          </p:nvSpPr>
          <p:spPr bwMode="auto">
            <a:xfrm>
              <a:off x="1420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5" name="未知"/>
            <p:cNvSpPr>
              <a:spLocks noEditPoints="1"/>
            </p:cNvSpPr>
            <p:nvPr>
              <p:custDataLst>
                <p:tags r:id="rId53"/>
              </p:custDataLst>
            </p:nvPr>
          </p:nvSpPr>
          <p:spPr bwMode="auto">
            <a:xfrm>
              <a:off x="1420" y="103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6" name="未知"/>
            <p:cNvSpPr>
              <a:spLocks noEditPoints="1"/>
            </p:cNvSpPr>
            <p:nvPr>
              <p:custDataLst>
                <p:tags r:id="rId54"/>
              </p:custDataLst>
            </p:nvPr>
          </p:nvSpPr>
          <p:spPr bwMode="auto">
            <a:xfrm>
              <a:off x="1420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7" name="未知"/>
            <p:cNvSpPr>
              <a:spLocks noEditPoints="1"/>
            </p:cNvSpPr>
            <p:nvPr>
              <p:custDataLst>
                <p:tags r:id="rId55"/>
              </p:custDataLst>
            </p:nvPr>
          </p:nvSpPr>
          <p:spPr bwMode="auto">
            <a:xfrm>
              <a:off x="1420" y="186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8" name="未知"/>
            <p:cNvSpPr>
              <a:spLocks noEditPoints="1"/>
            </p:cNvSpPr>
            <p:nvPr>
              <p:custDataLst>
                <p:tags r:id="rId56"/>
              </p:custDataLst>
            </p:nvPr>
          </p:nvSpPr>
          <p:spPr bwMode="auto">
            <a:xfrm>
              <a:off x="1420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9" name="未知"/>
            <p:cNvSpPr>
              <a:spLocks noEditPoints="1"/>
            </p:cNvSpPr>
            <p:nvPr>
              <p:custDataLst>
                <p:tags r:id="rId57"/>
              </p:custDataLst>
            </p:nvPr>
          </p:nvSpPr>
          <p:spPr bwMode="auto">
            <a:xfrm>
              <a:off x="1420" y="269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0" name="未知"/>
            <p:cNvSpPr>
              <a:spLocks noEditPoints="1"/>
            </p:cNvSpPr>
            <p:nvPr>
              <p:custDataLst>
                <p:tags r:id="rId58"/>
              </p:custDataLst>
            </p:nvPr>
          </p:nvSpPr>
          <p:spPr bwMode="auto">
            <a:xfrm>
              <a:off x="1420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1" name="未知"/>
            <p:cNvSpPr>
              <a:spLocks noEditPoints="1"/>
            </p:cNvSpPr>
            <p:nvPr>
              <p:custDataLst>
                <p:tags r:id="rId59"/>
              </p:custDataLst>
            </p:nvPr>
          </p:nvSpPr>
          <p:spPr bwMode="auto">
            <a:xfrm>
              <a:off x="1420" y="352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2" name="未知"/>
            <p:cNvSpPr>
              <a:spLocks noEditPoints="1"/>
            </p:cNvSpPr>
            <p:nvPr>
              <p:custDataLst>
                <p:tags r:id="rId60"/>
              </p:custDataLst>
            </p:nvPr>
          </p:nvSpPr>
          <p:spPr bwMode="auto">
            <a:xfrm>
              <a:off x="1420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3" name="Rectangle 50"/>
            <p:cNvSpPr/>
            <p:nvPr>
              <p:custDataLst>
                <p:tags r:id="rId61"/>
              </p:custDataLst>
            </p:nvPr>
          </p:nvSpPr>
          <p:spPr>
            <a:xfrm>
              <a:off x="1420" y="4356"/>
              <a:ext cx="22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204" name="Rectangle 51"/>
            <p:cNvSpPr/>
            <p:nvPr>
              <p:custDataLst>
                <p:tags r:id="rId62"/>
              </p:custDataLst>
            </p:nvPr>
          </p:nvSpPr>
          <p:spPr>
            <a:xfrm>
              <a:off x="1877" y="0"/>
              <a:ext cx="22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205" name="未知"/>
            <p:cNvSpPr>
              <a:spLocks noEditPoints="1"/>
            </p:cNvSpPr>
            <p:nvPr>
              <p:custDataLst>
                <p:tags r:id="rId63"/>
              </p:custDataLst>
            </p:nvPr>
          </p:nvSpPr>
          <p:spPr bwMode="auto">
            <a:xfrm>
              <a:off x="1877" y="207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6" name="未知"/>
            <p:cNvSpPr>
              <a:spLocks noEditPoints="1"/>
            </p:cNvSpPr>
            <p:nvPr>
              <p:custDataLst>
                <p:tags r:id="rId64"/>
              </p:custDataLst>
            </p:nvPr>
          </p:nvSpPr>
          <p:spPr bwMode="auto">
            <a:xfrm>
              <a:off x="1877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7" name="未知"/>
            <p:cNvSpPr>
              <a:spLocks noEditPoints="1"/>
            </p:cNvSpPr>
            <p:nvPr>
              <p:custDataLst>
                <p:tags r:id="rId65"/>
              </p:custDataLst>
            </p:nvPr>
          </p:nvSpPr>
          <p:spPr bwMode="auto">
            <a:xfrm>
              <a:off x="1877" y="103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8" name="未知"/>
            <p:cNvSpPr>
              <a:spLocks noEditPoints="1"/>
            </p:cNvSpPr>
            <p:nvPr>
              <p:custDataLst>
                <p:tags r:id="rId66"/>
              </p:custDataLst>
            </p:nvPr>
          </p:nvSpPr>
          <p:spPr bwMode="auto">
            <a:xfrm>
              <a:off x="1877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9" name="未知"/>
            <p:cNvSpPr>
              <a:spLocks noEditPoints="1"/>
            </p:cNvSpPr>
            <p:nvPr>
              <p:custDataLst>
                <p:tags r:id="rId67"/>
              </p:custDataLst>
            </p:nvPr>
          </p:nvSpPr>
          <p:spPr bwMode="auto">
            <a:xfrm>
              <a:off x="1877" y="186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0" name="未知"/>
            <p:cNvSpPr>
              <a:spLocks noEditPoints="1"/>
            </p:cNvSpPr>
            <p:nvPr>
              <p:custDataLst>
                <p:tags r:id="rId68"/>
              </p:custDataLst>
            </p:nvPr>
          </p:nvSpPr>
          <p:spPr bwMode="auto">
            <a:xfrm>
              <a:off x="1877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1" name="未知"/>
            <p:cNvSpPr>
              <a:spLocks noEditPoints="1"/>
            </p:cNvSpPr>
            <p:nvPr>
              <p:custDataLst>
                <p:tags r:id="rId69"/>
              </p:custDataLst>
            </p:nvPr>
          </p:nvSpPr>
          <p:spPr bwMode="auto">
            <a:xfrm>
              <a:off x="1877" y="269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2" name="未知"/>
            <p:cNvSpPr>
              <a:spLocks noEditPoints="1"/>
            </p:cNvSpPr>
            <p:nvPr>
              <p:custDataLst>
                <p:tags r:id="rId70"/>
              </p:custDataLst>
            </p:nvPr>
          </p:nvSpPr>
          <p:spPr bwMode="auto">
            <a:xfrm>
              <a:off x="1877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3" name="未知"/>
            <p:cNvSpPr>
              <a:spLocks noEditPoints="1"/>
            </p:cNvSpPr>
            <p:nvPr>
              <p:custDataLst>
                <p:tags r:id="rId71"/>
              </p:custDataLst>
            </p:nvPr>
          </p:nvSpPr>
          <p:spPr bwMode="auto">
            <a:xfrm>
              <a:off x="1877" y="352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4" name="未知"/>
            <p:cNvSpPr>
              <a:spLocks noEditPoints="1"/>
            </p:cNvSpPr>
            <p:nvPr>
              <p:custDataLst>
                <p:tags r:id="rId72"/>
              </p:custDataLst>
            </p:nvPr>
          </p:nvSpPr>
          <p:spPr bwMode="auto">
            <a:xfrm>
              <a:off x="1877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5" name="Rectangle 62"/>
            <p:cNvSpPr/>
            <p:nvPr>
              <p:custDataLst>
                <p:tags r:id="rId73"/>
              </p:custDataLst>
            </p:nvPr>
          </p:nvSpPr>
          <p:spPr>
            <a:xfrm>
              <a:off x="1877" y="4356"/>
              <a:ext cx="22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216" name="Rectangle 63"/>
            <p:cNvSpPr/>
            <p:nvPr>
              <p:custDataLst>
                <p:tags r:id="rId74"/>
              </p:custDataLst>
            </p:nvPr>
          </p:nvSpPr>
          <p:spPr>
            <a:xfrm>
              <a:off x="2339" y="0"/>
              <a:ext cx="21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217" name="未知"/>
            <p:cNvSpPr>
              <a:spLocks noEditPoints="1"/>
            </p:cNvSpPr>
            <p:nvPr>
              <p:custDataLst>
                <p:tags r:id="rId75"/>
              </p:custDataLst>
            </p:nvPr>
          </p:nvSpPr>
          <p:spPr bwMode="auto">
            <a:xfrm>
              <a:off x="2339" y="207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8" name="未知"/>
            <p:cNvSpPr>
              <a:spLocks noEditPoints="1"/>
            </p:cNvSpPr>
            <p:nvPr>
              <p:custDataLst>
                <p:tags r:id="rId76"/>
              </p:custDataLst>
            </p:nvPr>
          </p:nvSpPr>
          <p:spPr bwMode="auto">
            <a:xfrm>
              <a:off x="2339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9" name="未知"/>
            <p:cNvSpPr>
              <a:spLocks noEditPoints="1"/>
            </p:cNvSpPr>
            <p:nvPr>
              <p:custDataLst>
                <p:tags r:id="rId77"/>
              </p:custDataLst>
            </p:nvPr>
          </p:nvSpPr>
          <p:spPr bwMode="auto">
            <a:xfrm>
              <a:off x="2339" y="103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20" name="未知"/>
            <p:cNvSpPr>
              <a:spLocks noEditPoints="1"/>
            </p:cNvSpPr>
            <p:nvPr>
              <p:custDataLst>
                <p:tags r:id="rId78"/>
              </p:custDataLst>
            </p:nvPr>
          </p:nvSpPr>
          <p:spPr bwMode="auto">
            <a:xfrm>
              <a:off x="2339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21" name="未知"/>
            <p:cNvSpPr>
              <a:spLocks noEditPoints="1"/>
            </p:cNvSpPr>
            <p:nvPr>
              <p:custDataLst>
                <p:tags r:id="rId79"/>
              </p:custDataLst>
            </p:nvPr>
          </p:nvSpPr>
          <p:spPr bwMode="auto">
            <a:xfrm>
              <a:off x="2339" y="186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22" name="未知"/>
            <p:cNvSpPr>
              <a:spLocks noEditPoints="1"/>
            </p:cNvSpPr>
            <p:nvPr>
              <p:custDataLst>
                <p:tags r:id="rId80"/>
              </p:custDataLst>
            </p:nvPr>
          </p:nvSpPr>
          <p:spPr bwMode="auto">
            <a:xfrm>
              <a:off x="2339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23" name="未知"/>
            <p:cNvSpPr>
              <a:spLocks noEditPoints="1"/>
            </p:cNvSpPr>
            <p:nvPr>
              <p:custDataLst>
                <p:tags r:id="rId81"/>
              </p:custDataLst>
            </p:nvPr>
          </p:nvSpPr>
          <p:spPr bwMode="auto">
            <a:xfrm>
              <a:off x="2339" y="269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24" name="未知"/>
            <p:cNvSpPr>
              <a:spLocks noEditPoints="1"/>
            </p:cNvSpPr>
            <p:nvPr>
              <p:custDataLst>
                <p:tags r:id="rId82"/>
              </p:custDataLst>
            </p:nvPr>
          </p:nvSpPr>
          <p:spPr bwMode="auto">
            <a:xfrm>
              <a:off x="2339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25" name="未知"/>
            <p:cNvSpPr>
              <a:spLocks noEditPoints="1"/>
            </p:cNvSpPr>
            <p:nvPr>
              <p:custDataLst>
                <p:tags r:id="rId83"/>
              </p:custDataLst>
            </p:nvPr>
          </p:nvSpPr>
          <p:spPr bwMode="auto">
            <a:xfrm>
              <a:off x="2339" y="352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26" name="未知"/>
            <p:cNvSpPr>
              <a:spLocks noEditPoints="1"/>
            </p:cNvSpPr>
            <p:nvPr>
              <p:custDataLst>
                <p:tags r:id="rId84"/>
              </p:custDataLst>
            </p:nvPr>
          </p:nvSpPr>
          <p:spPr bwMode="auto">
            <a:xfrm>
              <a:off x="2339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27" name="Rectangle 74"/>
            <p:cNvSpPr/>
            <p:nvPr>
              <p:custDataLst>
                <p:tags r:id="rId85"/>
              </p:custDataLst>
            </p:nvPr>
          </p:nvSpPr>
          <p:spPr>
            <a:xfrm>
              <a:off x="2339" y="4356"/>
              <a:ext cx="21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228" name="Rectangle 75"/>
            <p:cNvSpPr/>
            <p:nvPr>
              <p:custDataLst>
                <p:tags r:id="rId86"/>
              </p:custDataLst>
            </p:nvPr>
          </p:nvSpPr>
          <p:spPr>
            <a:xfrm>
              <a:off x="2796" y="0"/>
              <a:ext cx="21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229" name="未知"/>
            <p:cNvSpPr>
              <a:spLocks noEditPoints="1"/>
            </p:cNvSpPr>
            <p:nvPr>
              <p:custDataLst>
                <p:tags r:id="rId87"/>
              </p:custDataLst>
            </p:nvPr>
          </p:nvSpPr>
          <p:spPr bwMode="auto">
            <a:xfrm>
              <a:off x="2796" y="207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30" name="未知"/>
            <p:cNvSpPr>
              <a:spLocks noEditPoints="1"/>
            </p:cNvSpPr>
            <p:nvPr>
              <p:custDataLst>
                <p:tags r:id="rId88"/>
              </p:custDataLst>
            </p:nvPr>
          </p:nvSpPr>
          <p:spPr bwMode="auto">
            <a:xfrm>
              <a:off x="2796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31" name="未知"/>
            <p:cNvSpPr>
              <a:spLocks noEditPoints="1"/>
            </p:cNvSpPr>
            <p:nvPr>
              <p:custDataLst>
                <p:tags r:id="rId89"/>
              </p:custDataLst>
            </p:nvPr>
          </p:nvSpPr>
          <p:spPr bwMode="auto">
            <a:xfrm>
              <a:off x="2796" y="103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32" name="未知"/>
            <p:cNvSpPr>
              <a:spLocks noEditPoints="1"/>
            </p:cNvSpPr>
            <p:nvPr>
              <p:custDataLst>
                <p:tags r:id="rId90"/>
              </p:custDataLst>
            </p:nvPr>
          </p:nvSpPr>
          <p:spPr bwMode="auto">
            <a:xfrm>
              <a:off x="2796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33" name="未知"/>
            <p:cNvSpPr>
              <a:spLocks noEditPoints="1"/>
            </p:cNvSpPr>
            <p:nvPr>
              <p:custDataLst>
                <p:tags r:id="rId91"/>
              </p:custDataLst>
            </p:nvPr>
          </p:nvSpPr>
          <p:spPr bwMode="auto">
            <a:xfrm>
              <a:off x="2796" y="186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34" name="未知"/>
            <p:cNvSpPr>
              <a:spLocks noEditPoints="1"/>
            </p:cNvSpPr>
            <p:nvPr>
              <p:custDataLst>
                <p:tags r:id="rId92"/>
              </p:custDataLst>
            </p:nvPr>
          </p:nvSpPr>
          <p:spPr bwMode="auto">
            <a:xfrm>
              <a:off x="2796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35" name="未知"/>
            <p:cNvSpPr>
              <a:spLocks noEditPoints="1"/>
            </p:cNvSpPr>
            <p:nvPr>
              <p:custDataLst>
                <p:tags r:id="rId93"/>
              </p:custDataLst>
            </p:nvPr>
          </p:nvSpPr>
          <p:spPr bwMode="auto">
            <a:xfrm>
              <a:off x="2796" y="269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36" name="未知"/>
            <p:cNvSpPr>
              <a:spLocks noEditPoints="1"/>
            </p:cNvSpPr>
            <p:nvPr>
              <p:custDataLst>
                <p:tags r:id="rId94"/>
              </p:custDataLst>
            </p:nvPr>
          </p:nvSpPr>
          <p:spPr bwMode="auto">
            <a:xfrm>
              <a:off x="2796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37" name="未知"/>
            <p:cNvSpPr>
              <a:spLocks noEditPoints="1"/>
            </p:cNvSpPr>
            <p:nvPr>
              <p:custDataLst>
                <p:tags r:id="rId95"/>
              </p:custDataLst>
            </p:nvPr>
          </p:nvSpPr>
          <p:spPr bwMode="auto">
            <a:xfrm>
              <a:off x="2796" y="352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38" name="未知"/>
            <p:cNvSpPr>
              <a:spLocks noEditPoints="1"/>
            </p:cNvSpPr>
            <p:nvPr>
              <p:custDataLst>
                <p:tags r:id="rId96"/>
              </p:custDataLst>
            </p:nvPr>
          </p:nvSpPr>
          <p:spPr bwMode="auto">
            <a:xfrm>
              <a:off x="2796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39" name="Rectangle 86"/>
            <p:cNvSpPr/>
            <p:nvPr>
              <p:custDataLst>
                <p:tags r:id="rId97"/>
              </p:custDataLst>
            </p:nvPr>
          </p:nvSpPr>
          <p:spPr>
            <a:xfrm>
              <a:off x="2796" y="4356"/>
              <a:ext cx="21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240" name="Rectangle 87"/>
            <p:cNvSpPr/>
            <p:nvPr>
              <p:custDataLst>
                <p:tags r:id="rId98"/>
              </p:custDataLst>
            </p:nvPr>
          </p:nvSpPr>
          <p:spPr>
            <a:xfrm>
              <a:off x="3252" y="0"/>
              <a:ext cx="21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241" name="未知"/>
            <p:cNvSpPr>
              <a:spLocks noEditPoints="1"/>
            </p:cNvSpPr>
            <p:nvPr>
              <p:custDataLst>
                <p:tags r:id="rId99"/>
              </p:custDataLst>
            </p:nvPr>
          </p:nvSpPr>
          <p:spPr bwMode="auto">
            <a:xfrm>
              <a:off x="3252" y="207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2" name="未知"/>
            <p:cNvSpPr>
              <a:spLocks noEditPoints="1"/>
            </p:cNvSpPr>
            <p:nvPr>
              <p:custDataLst>
                <p:tags r:id="rId100"/>
              </p:custDataLst>
            </p:nvPr>
          </p:nvSpPr>
          <p:spPr bwMode="auto">
            <a:xfrm>
              <a:off x="3252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3" name="未知"/>
            <p:cNvSpPr>
              <a:spLocks noEditPoints="1"/>
            </p:cNvSpPr>
            <p:nvPr>
              <p:custDataLst>
                <p:tags r:id="rId101"/>
              </p:custDataLst>
            </p:nvPr>
          </p:nvSpPr>
          <p:spPr bwMode="auto">
            <a:xfrm>
              <a:off x="3252" y="103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4" name="未知"/>
            <p:cNvSpPr>
              <a:spLocks noEditPoints="1"/>
            </p:cNvSpPr>
            <p:nvPr>
              <p:custDataLst>
                <p:tags r:id="rId102"/>
              </p:custDataLst>
            </p:nvPr>
          </p:nvSpPr>
          <p:spPr bwMode="auto">
            <a:xfrm>
              <a:off x="3252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5" name="未知"/>
            <p:cNvSpPr>
              <a:spLocks noEditPoints="1"/>
            </p:cNvSpPr>
            <p:nvPr>
              <p:custDataLst>
                <p:tags r:id="rId103"/>
              </p:custDataLst>
            </p:nvPr>
          </p:nvSpPr>
          <p:spPr bwMode="auto">
            <a:xfrm>
              <a:off x="3252" y="186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6" name="未知"/>
            <p:cNvSpPr>
              <a:spLocks noEditPoints="1"/>
            </p:cNvSpPr>
            <p:nvPr>
              <p:custDataLst>
                <p:tags r:id="rId104"/>
              </p:custDataLst>
            </p:nvPr>
          </p:nvSpPr>
          <p:spPr bwMode="auto">
            <a:xfrm>
              <a:off x="3252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7" name="未知"/>
            <p:cNvSpPr>
              <a:spLocks noEditPoints="1"/>
            </p:cNvSpPr>
            <p:nvPr>
              <p:custDataLst>
                <p:tags r:id="rId105"/>
              </p:custDataLst>
            </p:nvPr>
          </p:nvSpPr>
          <p:spPr bwMode="auto">
            <a:xfrm>
              <a:off x="3252" y="269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8" name="未知"/>
            <p:cNvSpPr>
              <a:spLocks noEditPoints="1"/>
            </p:cNvSpPr>
            <p:nvPr>
              <p:custDataLst>
                <p:tags r:id="rId106"/>
              </p:custDataLst>
            </p:nvPr>
          </p:nvSpPr>
          <p:spPr bwMode="auto">
            <a:xfrm>
              <a:off x="3252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9" name="未知"/>
            <p:cNvSpPr>
              <a:spLocks noEditPoints="1"/>
            </p:cNvSpPr>
            <p:nvPr>
              <p:custDataLst>
                <p:tags r:id="rId107"/>
              </p:custDataLst>
            </p:nvPr>
          </p:nvSpPr>
          <p:spPr bwMode="auto">
            <a:xfrm>
              <a:off x="3252" y="352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0" name="未知"/>
            <p:cNvSpPr>
              <a:spLocks noEditPoints="1"/>
            </p:cNvSpPr>
            <p:nvPr>
              <p:custDataLst>
                <p:tags r:id="rId108"/>
              </p:custDataLst>
            </p:nvPr>
          </p:nvSpPr>
          <p:spPr bwMode="auto">
            <a:xfrm>
              <a:off x="3252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1" name="Rectangle 98"/>
            <p:cNvSpPr/>
            <p:nvPr>
              <p:custDataLst>
                <p:tags r:id="rId109"/>
              </p:custDataLst>
            </p:nvPr>
          </p:nvSpPr>
          <p:spPr>
            <a:xfrm>
              <a:off x="3252" y="4356"/>
              <a:ext cx="21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252" name="Rectangle 99"/>
            <p:cNvSpPr/>
            <p:nvPr>
              <p:custDataLst>
                <p:tags r:id="rId110"/>
              </p:custDataLst>
            </p:nvPr>
          </p:nvSpPr>
          <p:spPr>
            <a:xfrm>
              <a:off x="3714" y="0"/>
              <a:ext cx="21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253" name="未知"/>
            <p:cNvSpPr>
              <a:spLocks noEditPoints="1"/>
            </p:cNvSpPr>
            <p:nvPr>
              <p:custDataLst>
                <p:tags r:id="rId111"/>
              </p:custDataLst>
            </p:nvPr>
          </p:nvSpPr>
          <p:spPr bwMode="auto">
            <a:xfrm>
              <a:off x="3714" y="207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4" name="未知"/>
            <p:cNvSpPr>
              <a:spLocks noEditPoints="1"/>
            </p:cNvSpPr>
            <p:nvPr>
              <p:custDataLst>
                <p:tags r:id="rId112"/>
              </p:custDataLst>
            </p:nvPr>
          </p:nvSpPr>
          <p:spPr bwMode="auto">
            <a:xfrm>
              <a:off x="3714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5" name="未知"/>
            <p:cNvSpPr>
              <a:spLocks noEditPoints="1"/>
            </p:cNvSpPr>
            <p:nvPr>
              <p:custDataLst>
                <p:tags r:id="rId113"/>
              </p:custDataLst>
            </p:nvPr>
          </p:nvSpPr>
          <p:spPr bwMode="auto">
            <a:xfrm>
              <a:off x="3714" y="103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6" name="未知"/>
            <p:cNvSpPr>
              <a:spLocks noEditPoints="1"/>
            </p:cNvSpPr>
            <p:nvPr>
              <p:custDataLst>
                <p:tags r:id="rId114"/>
              </p:custDataLst>
            </p:nvPr>
          </p:nvSpPr>
          <p:spPr bwMode="auto">
            <a:xfrm>
              <a:off x="3714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7" name="未知"/>
            <p:cNvSpPr>
              <a:spLocks noEditPoints="1"/>
            </p:cNvSpPr>
            <p:nvPr>
              <p:custDataLst>
                <p:tags r:id="rId115"/>
              </p:custDataLst>
            </p:nvPr>
          </p:nvSpPr>
          <p:spPr bwMode="auto">
            <a:xfrm>
              <a:off x="3714" y="186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8" name="未知"/>
            <p:cNvSpPr>
              <a:spLocks noEditPoints="1"/>
            </p:cNvSpPr>
            <p:nvPr>
              <p:custDataLst>
                <p:tags r:id="rId116"/>
              </p:custDataLst>
            </p:nvPr>
          </p:nvSpPr>
          <p:spPr bwMode="auto">
            <a:xfrm>
              <a:off x="3714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9" name="未知"/>
            <p:cNvSpPr>
              <a:spLocks noEditPoints="1"/>
            </p:cNvSpPr>
            <p:nvPr>
              <p:custDataLst>
                <p:tags r:id="rId117"/>
              </p:custDataLst>
            </p:nvPr>
          </p:nvSpPr>
          <p:spPr bwMode="auto">
            <a:xfrm>
              <a:off x="3714" y="269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60" name="未知"/>
            <p:cNvSpPr>
              <a:spLocks noEditPoints="1"/>
            </p:cNvSpPr>
            <p:nvPr>
              <p:custDataLst>
                <p:tags r:id="rId118"/>
              </p:custDataLst>
            </p:nvPr>
          </p:nvSpPr>
          <p:spPr bwMode="auto">
            <a:xfrm>
              <a:off x="3714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61" name="未知"/>
            <p:cNvSpPr>
              <a:spLocks noEditPoints="1"/>
            </p:cNvSpPr>
            <p:nvPr>
              <p:custDataLst>
                <p:tags r:id="rId119"/>
              </p:custDataLst>
            </p:nvPr>
          </p:nvSpPr>
          <p:spPr bwMode="auto">
            <a:xfrm>
              <a:off x="3714" y="352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62" name="未知"/>
            <p:cNvSpPr>
              <a:spLocks noEditPoints="1"/>
            </p:cNvSpPr>
            <p:nvPr>
              <p:custDataLst>
                <p:tags r:id="rId120"/>
              </p:custDataLst>
            </p:nvPr>
          </p:nvSpPr>
          <p:spPr bwMode="auto">
            <a:xfrm>
              <a:off x="3714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63" name="Rectangle 110"/>
            <p:cNvSpPr/>
            <p:nvPr>
              <p:custDataLst>
                <p:tags r:id="rId121"/>
              </p:custDataLst>
            </p:nvPr>
          </p:nvSpPr>
          <p:spPr>
            <a:xfrm>
              <a:off x="3714" y="4356"/>
              <a:ext cx="21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264" name="Rectangle 111"/>
            <p:cNvSpPr/>
            <p:nvPr>
              <p:custDataLst>
                <p:tags r:id="rId122"/>
              </p:custDataLst>
            </p:nvPr>
          </p:nvSpPr>
          <p:spPr>
            <a:xfrm>
              <a:off x="4171" y="0"/>
              <a:ext cx="21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265" name="未知"/>
            <p:cNvSpPr>
              <a:spLocks noEditPoints="1"/>
            </p:cNvSpPr>
            <p:nvPr>
              <p:custDataLst>
                <p:tags r:id="rId123"/>
              </p:custDataLst>
            </p:nvPr>
          </p:nvSpPr>
          <p:spPr bwMode="auto">
            <a:xfrm>
              <a:off x="4171" y="207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66" name="未知"/>
            <p:cNvSpPr>
              <a:spLocks noEditPoints="1"/>
            </p:cNvSpPr>
            <p:nvPr>
              <p:custDataLst>
                <p:tags r:id="rId124"/>
              </p:custDataLst>
            </p:nvPr>
          </p:nvSpPr>
          <p:spPr bwMode="auto">
            <a:xfrm>
              <a:off x="4171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67" name="未知"/>
            <p:cNvSpPr>
              <a:spLocks noEditPoints="1"/>
            </p:cNvSpPr>
            <p:nvPr>
              <p:custDataLst>
                <p:tags r:id="rId125"/>
              </p:custDataLst>
            </p:nvPr>
          </p:nvSpPr>
          <p:spPr bwMode="auto">
            <a:xfrm>
              <a:off x="4171" y="103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68" name="未知"/>
            <p:cNvSpPr>
              <a:spLocks noEditPoints="1"/>
            </p:cNvSpPr>
            <p:nvPr>
              <p:custDataLst>
                <p:tags r:id="rId126"/>
              </p:custDataLst>
            </p:nvPr>
          </p:nvSpPr>
          <p:spPr bwMode="auto">
            <a:xfrm>
              <a:off x="4171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69" name="未知"/>
            <p:cNvSpPr>
              <a:spLocks noEditPoints="1"/>
            </p:cNvSpPr>
            <p:nvPr>
              <p:custDataLst>
                <p:tags r:id="rId127"/>
              </p:custDataLst>
            </p:nvPr>
          </p:nvSpPr>
          <p:spPr bwMode="auto">
            <a:xfrm>
              <a:off x="4171" y="186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70" name="未知"/>
            <p:cNvSpPr>
              <a:spLocks noEditPoints="1"/>
            </p:cNvSpPr>
            <p:nvPr>
              <p:custDataLst>
                <p:tags r:id="rId128"/>
              </p:custDataLst>
            </p:nvPr>
          </p:nvSpPr>
          <p:spPr bwMode="auto">
            <a:xfrm>
              <a:off x="4171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71" name="未知"/>
            <p:cNvSpPr>
              <a:spLocks noEditPoints="1"/>
            </p:cNvSpPr>
            <p:nvPr>
              <p:custDataLst>
                <p:tags r:id="rId129"/>
              </p:custDataLst>
            </p:nvPr>
          </p:nvSpPr>
          <p:spPr bwMode="auto">
            <a:xfrm>
              <a:off x="4171" y="269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72" name="未知"/>
            <p:cNvSpPr>
              <a:spLocks noEditPoints="1"/>
            </p:cNvSpPr>
            <p:nvPr>
              <p:custDataLst>
                <p:tags r:id="rId130"/>
              </p:custDataLst>
            </p:nvPr>
          </p:nvSpPr>
          <p:spPr bwMode="auto">
            <a:xfrm>
              <a:off x="4171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73" name="未知"/>
            <p:cNvSpPr>
              <a:spLocks noEditPoints="1"/>
            </p:cNvSpPr>
            <p:nvPr>
              <p:custDataLst>
                <p:tags r:id="rId131"/>
              </p:custDataLst>
            </p:nvPr>
          </p:nvSpPr>
          <p:spPr bwMode="auto">
            <a:xfrm>
              <a:off x="4171" y="352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74" name="未知"/>
            <p:cNvSpPr>
              <a:spLocks noEditPoints="1"/>
            </p:cNvSpPr>
            <p:nvPr>
              <p:custDataLst>
                <p:tags r:id="rId132"/>
              </p:custDataLst>
            </p:nvPr>
          </p:nvSpPr>
          <p:spPr bwMode="auto">
            <a:xfrm>
              <a:off x="4171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75" name="Rectangle 122"/>
            <p:cNvSpPr/>
            <p:nvPr>
              <p:custDataLst>
                <p:tags r:id="rId133"/>
              </p:custDataLst>
            </p:nvPr>
          </p:nvSpPr>
          <p:spPr>
            <a:xfrm>
              <a:off x="4171" y="4356"/>
              <a:ext cx="21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276" name="Rectangle 123"/>
            <p:cNvSpPr/>
            <p:nvPr>
              <p:custDataLst>
                <p:tags r:id="rId134"/>
              </p:custDataLst>
            </p:nvPr>
          </p:nvSpPr>
          <p:spPr>
            <a:xfrm>
              <a:off x="4627" y="0"/>
              <a:ext cx="21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277" name="未知"/>
            <p:cNvSpPr>
              <a:spLocks noEditPoints="1"/>
            </p:cNvSpPr>
            <p:nvPr>
              <p:custDataLst>
                <p:tags r:id="rId135"/>
              </p:custDataLst>
            </p:nvPr>
          </p:nvSpPr>
          <p:spPr bwMode="auto">
            <a:xfrm>
              <a:off x="4627" y="207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78" name="未知"/>
            <p:cNvSpPr>
              <a:spLocks noEditPoints="1"/>
            </p:cNvSpPr>
            <p:nvPr>
              <p:custDataLst>
                <p:tags r:id="rId136"/>
              </p:custDataLst>
            </p:nvPr>
          </p:nvSpPr>
          <p:spPr bwMode="auto">
            <a:xfrm>
              <a:off x="4627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79" name="未知"/>
            <p:cNvSpPr>
              <a:spLocks noEditPoints="1"/>
            </p:cNvSpPr>
            <p:nvPr>
              <p:custDataLst>
                <p:tags r:id="rId137"/>
              </p:custDataLst>
            </p:nvPr>
          </p:nvSpPr>
          <p:spPr bwMode="auto">
            <a:xfrm>
              <a:off x="4627" y="103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0" name="未知"/>
            <p:cNvSpPr>
              <a:spLocks noEditPoints="1"/>
            </p:cNvSpPr>
            <p:nvPr>
              <p:custDataLst>
                <p:tags r:id="rId138"/>
              </p:custDataLst>
            </p:nvPr>
          </p:nvSpPr>
          <p:spPr bwMode="auto">
            <a:xfrm>
              <a:off x="4627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1" name="未知"/>
            <p:cNvSpPr>
              <a:spLocks noEditPoints="1"/>
            </p:cNvSpPr>
            <p:nvPr>
              <p:custDataLst>
                <p:tags r:id="rId139"/>
              </p:custDataLst>
            </p:nvPr>
          </p:nvSpPr>
          <p:spPr bwMode="auto">
            <a:xfrm>
              <a:off x="4627" y="186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2" name="未知"/>
            <p:cNvSpPr>
              <a:spLocks noEditPoints="1"/>
            </p:cNvSpPr>
            <p:nvPr>
              <p:custDataLst>
                <p:tags r:id="rId140"/>
              </p:custDataLst>
            </p:nvPr>
          </p:nvSpPr>
          <p:spPr bwMode="auto">
            <a:xfrm>
              <a:off x="4627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3" name="未知"/>
            <p:cNvSpPr>
              <a:spLocks noEditPoints="1"/>
            </p:cNvSpPr>
            <p:nvPr>
              <p:custDataLst>
                <p:tags r:id="rId141"/>
              </p:custDataLst>
            </p:nvPr>
          </p:nvSpPr>
          <p:spPr bwMode="auto">
            <a:xfrm>
              <a:off x="4627" y="269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4" name="未知"/>
            <p:cNvSpPr>
              <a:spLocks noEditPoints="1"/>
            </p:cNvSpPr>
            <p:nvPr>
              <p:custDataLst>
                <p:tags r:id="rId142"/>
              </p:custDataLst>
            </p:nvPr>
          </p:nvSpPr>
          <p:spPr bwMode="auto">
            <a:xfrm>
              <a:off x="4627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5" name="未知"/>
            <p:cNvSpPr>
              <a:spLocks noEditPoints="1"/>
            </p:cNvSpPr>
            <p:nvPr>
              <p:custDataLst>
                <p:tags r:id="rId143"/>
              </p:custDataLst>
            </p:nvPr>
          </p:nvSpPr>
          <p:spPr bwMode="auto">
            <a:xfrm>
              <a:off x="4627" y="352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6" name="未知"/>
            <p:cNvSpPr>
              <a:spLocks noEditPoints="1"/>
            </p:cNvSpPr>
            <p:nvPr>
              <p:custDataLst>
                <p:tags r:id="rId144"/>
              </p:custDataLst>
            </p:nvPr>
          </p:nvSpPr>
          <p:spPr bwMode="auto">
            <a:xfrm>
              <a:off x="4627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7" name="Rectangle 134"/>
            <p:cNvSpPr/>
            <p:nvPr>
              <p:custDataLst>
                <p:tags r:id="rId145"/>
              </p:custDataLst>
            </p:nvPr>
          </p:nvSpPr>
          <p:spPr>
            <a:xfrm>
              <a:off x="4627" y="4356"/>
              <a:ext cx="21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288" name="Rectangle 135"/>
            <p:cNvSpPr/>
            <p:nvPr>
              <p:custDataLst>
                <p:tags r:id="rId146"/>
              </p:custDataLst>
            </p:nvPr>
          </p:nvSpPr>
          <p:spPr>
            <a:xfrm>
              <a:off x="5089" y="0"/>
              <a:ext cx="21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289" name="未知"/>
            <p:cNvSpPr>
              <a:spLocks noEditPoints="1"/>
            </p:cNvSpPr>
            <p:nvPr>
              <p:custDataLst>
                <p:tags r:id="rId147"/>
              </p:custDataLst>
            </p:nvPr>
          </p:nvSpPr>
          <p:spPr bwMode="auto">
            <a:xfrm>
              <a:off x="5089" y="207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0" name="未知"/>
            <p:cNvSpPr>
              <a:spLocks noEditPoints="1"/>
            </p:cNvSpPr>
            <p:nvPr>
              <p:custDataLst>
                <p:tags r:id="rId148"/>
              </p:custDataLst>
            </p:nvPr>
          </p:nvSpPr>
          <p:spPr bwMode="auto">
            <a:xfrm>
              <a:off x="5089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1" name="未知"/>
            <p:cNvSpPr>
              <a:spLocks noEditPoints="1"/>
            </p:cNvSpPr>
            <p:nvPr>
              <p:custDataLst>
                <p:tags r:id="rId149"/>
              </p:custDataLst>
            </p:nvPr>
          </p:nvSpPr>
          <p:spPr bwMode="auto">
            <a:xfrm>
              <a:off x="5089" y="103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2" name="未知"/>
            <p:cNvSpPr>
              <a:spLocks noEditPoints="1"/>
            </p:cNvSpPr>
            <p:nvPr>
              <p:custDataLst>
                <p:tags r:id="rId150"/>
              </p:custDataLst>
            </p:nvPr>
          </p:nvSpPr>
          <p:spPr bwMode="auto">
            <a:xfrm>
              <a:off x="5089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3" name="未知"/>
            <p:cNvSpPr>
              <a:spLocks noEditPoints="1"/>
            </p:cNvSpPr>
            <p:nvPr>
              <p:custDataLst>
                <p:tags r:id="rId151"/>
              </p:custDataLst>
            </p:nvPr>
          </p:nvSpPr>
          <p:spPr bwMode="auto">
            <a:xfrm>
              <a:off x="5089" y="186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4" name="未知"/>
            <p:cNvSpPr>
              <a:spLocks noEditPoints="1"/>
            </p:cNvSpPr>
            <p:nvPr>
              <p:custDataLst>
                <p:tags r:id="rId152"/>
              </p:custDataLst>
            </p:nvPr>
          </p:nvSpPr>
          <p:spPr bwMode="auto">
            <a:xfrm>
              <a:off x="5089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5" name="未知"/>
            <p:cNvSpPr>
              <a:spLocks noEditPoints="1"/>
            </p:cNvSpPr>
            <p:nvPr>
              <p:custDataLst>
                <p:tags r:id="rId153"/>
              </p:custDataLst>
            </p:nvPr>
          </p:nvSpPr>
          <p:spPr bwMode="auto">
            <a:xfrm>
              <a:off x="5089" y="269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6" name="未知"/>
            <p:cNvSpPr>
              <a:spLocks noEditPoints="1"/>
            </p:cNvSpPr>
            <p:nvPr>
              <p:custDataLst>
                <p:tags r:id="rId154"/>
              </p:custDataLst>
            </p:nvPr>
          </p:nvSpPr>
          <p:spPr bwMode="auto">
            <a:xfrm>
              <a:off x="5089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7" name="未知"/>
            <p:cNvSpPr>
              <a:spLocks noEditPoints="1"/>
            </p:cNvSpPr>
            <p:nvPr>
              <p:custDataLst>
                <p:tags r:id="rId155"/>
              </p:custDataLst>
            </p:nvPr>
          </p:nvSpPr>
          <p:spPr bwMode="auto">
            <a:xfrm>
              <a:off x="5089" y="352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8" name="未知"/>
            <p:cNvSpPr>
              <a:spLocks noEditPoints="1"/>
            </p:cNvSpPr>
            <p:nvPr>
              <p:custDataLst>
                <p:tags r:id="rId156"/>
              </p:custDataLst>
            </p:nvPr>
          </p:nvSpPr>
          <p:spPr bwMode="auto">
            <a:xfrm>
              <a:off x="5089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9" name="Rectangle 146"/>
            <p:cNvSpPr/>
            <p:nvPr>
              <p:custDataLst>
                <p:tags r:id="rId157"/>
              </p:custDataLst>
            </p:nvPr>
          </p:nvSpPr>
          <p:spPr>
            <a:xfrm>
              <a:off x="5089" y="4356"/>
              <a:ext cx="21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2300" name="未知"/>
            <p:cNvSpPr/>
            <p:nvPr>
              <p:custDataLst>
                <p:tags r:id="rId158"/>
              </p:custDataLst>
            </p:nvPr>
          </p:nvSpPr>
          <p:spPr bwMode="auto">
            <a:xfrm>
              <a:off x="9" y="3366"/>
              <a:ext cx="21" cy="10"/>
            </a:xfrm>
            <a:custGeom>
              <a:cxnLst>
                <a:cxn ang="0">
                  <a:pos x="0" y="625"/>
                </a:cxn>
                <a:cxn ang="0">
                  <a:pos x="0" y="625"/>
                </a:cxn>
              </a:cxnLst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51" name="Group 148"/>
          <p:cNvGrpSpPr/>
          <p:nvPr>
            <p:custDataLst>
              <p:tags r:id="rId159"/>
            </p:custDataLst>
          </p:nvPr>
        </p:nvGrpSpPr>
        <p:grpSpPr>
          <a:xfrm>
            <a:off x="1094537" y="3534441"/>
            <a:ext cx="547268" cy="504921"/>
            <a:chOff x="55" y="179"/>
            <a:chExt cx="1090" cy="1007"/>
          </a:xfrm>
        </p:grpSpPr>
        <p:sp>
          <p:nvSpPr>
            <p:cNvPr id="2143" name="未知"/>
            <p:cNvSpPr/>
            <p:nvPr>
              <p:custDataLst>
                <p:tags r:id="rId160"/>
              </p:custDataLst>
            </p:nvPr>
          </p:nvSpPr>
          <p:spPr bwMode="auto">
            <a:xfrm>
              <a:off x="81" y="179"/>
              <a:ext cx="212" cy="83"/>
            </a:xfrm>
            <a:custGeom>
              <a:cxnLst>
                <a:cxn ang="0">
                  <a:pos x="19423" y="7918"/>
                </a:cxn>
                <a:cxn ang="0">
                  <a:pos x="24062" y="6612"/>
                </a:cxn>
                <a:cxn ang="0">
                  <a:pos x="24699" y="5974"/>
                </a:cxn>
                <a:cxn ang="0">
                  <a:pos x="20215" y="643"/>
                </a:cxn>
                <a:cxn ang="0">
                  <a:pos x="5150" y="7280"/>
                </a:cxn>
                <a:cxn ang="0">
                  <a:pos x="19423" y="7918"/>
                </a:cxn>
              </a:cxnLst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4" name="未知"/>
            <p:cNvSpPr>
              <a:spLocks noEditPoints="1"/>
            </p:cNvSpPr>
            <p:nvPr>
              <p:custDataLst>
                <p:tags r:id="rId161"/>
              </p:custDataLst>
            </p:nvPr>
          </p:nvSpPr>
          <p:spPr bwMode="auto">
            <a:xfrm>
              <a:off x="55" y="184"/>
              <a:ext cx="1090" cy="1001"/>
            </a:xfrm>
            <a:custGeom>
              <a:cxnLst>
                <a:cxn ang="0">
                  <a:pos x="106569" y="101398"/>
                </a:cxn>
                <a:cxn ang="0">
                  <a:pos x="99459" y="81731"/>
                </a:cxn>
                <a:cxn ang="0">
                  <a:pos x="92859" y="64800"/>
                </a:cxn>
                <a:cxn ang="0">
                  <a:pos x="107874" y="60785"/>
                </a:cxn>
                <a:cxn ang="0">
                  <a:pos x="95443" y="53680"/>
                </a:cxn>
                <a:cxn ang="0">
                  <a:pos x="102680" y="54317"/>
                </a:cxn>
                <a:cxn ang="0">
                  <a:pos x="102680" y="50302"/>
                </a:cxn>
                <a:cxn ang="0">
                  <a:pos x="88333" y="50944"/>
                </a:cxn>
                <a:cxn ang="0">
                  <a:pos x="83681" y="81731"/>
                </a:cxn>
                <a:cxn ang="0">
                  <a:pos x="81096" y="54954"/>
                </a:cxn>
                <a:cxn ang="0">
                  <a:pos x="77212" y="43834"/>
                </a:cxn>
                <a:cxn ang="0">
                  <a:pos x="81096" y="33371"/>
                </a:cxn>
                <a:cxn ang="0">
                  <a:pos x="79154" y="24193"/>
                </a:cxn>
                <a:cxn ang="0">
                  <a:pos x="77850" y="15651"/>
                </a:cxn>
                <a:cxn ang="0">
                  <a:pos x="86391" y="25472"/>
                </a:cxn>
                <a:cxn ang="0">
                  <a:pos x="97517" y="11763"/>
                </a:cxn>
                <a:cxn ang="0">
                  <a:pos x="96086" y="23525"/>
                </a:cxn>
                <a:cxn ang="0">
                  <a:pos x="93502" y="31429"/>
                </a:cxn>
                <a:cxn ang="0">
                  <a:pos x="94164" y="43834"/>
                </a:cxn>
                <a:cxn ang="0">
                  <a:pos x="130100" y="18999"/>
                </a:cxn>
                <a:cxn ang="0">
                  <a:pos x="58845" y="637"/>
                </a:cxn>
                <a:cxn ang="0">
                  <a:pos x="36599" y="5168"/>
                </a:cxn>
                <a:cxn ang="0">
                  <a:pos x="55624" y="7879"/>
                </a:cxn>
                <a:cxn ang="0">
                  <a:pos x="39183" y="14347"/>
                </a:cxn>
                <a:cxn ang="0">
                  <a:pos x="37903" y="18999"/>
                </a:cxn>
                <a:cxn ang="0">
                  <a:pos x="24831" y="11125"/>
                </a:cxn>
                <a:cxn ang="0">
                  <a:pos x="8542" y="75263"/>
                </a:cxn>
                <a:cxn ang="0">
                  <a:pos x="39845" y="95441"/>
                </a:cxn>
                <a:cxn ang="0">
                  <a:pos x="29488" y="87026"/>
                </a:cxn>
                <a:cxn ang="0">
                  <a:pos x="22889" y="94798"/>
                </a:cxn>
                <a:cxn ang="0">
                  <a:pos x="20947" y="83673"/>
                </a:cxn>
                <a:cxn ang="0">
                  <a:pos x="30125" y="56259"/>
                </a:cxn>
                <a:cxn ang="0">
                  <a:pos x="43835" y="54317"/>
                </a:cxn>
                <a:cxn ang="0">
                  <a:pos x="46445" y="62064"/>
                </a:cxn>
                <a:cxn ang="0">
                  <a:pos x="39845" y="79147"/>
                </a:cxn>
                <a:cxn ang="0">
                  <a:pos x="59487" y="117686"/>
                </a:cxn>
                <a:cxn ang="0">
                  <a:pos x="121710" y="108508"/>
                </a:cxn>
                <a:cxn ang="0">
                  <a:pos x="119000" y="43192"/>
                </a:cxn>
                <a:cxn ang="0">
                  <a:pos x="107874" y="39177"/>
                </a:cxn>
                <a:cxn ang="0">
                  <a:pos x="73860" y="39844"/>
                </a:cxn>
                <a:cxn ang="0">
                  <a:pos x="70613" y="56901"/>
                </a:cxn>
                <a:cxn ang="0">
                  <a:pos x="74628" y="32709"/>
                </a:cxn>
                <a:cxn ang="0">
                  <a:pos x="58208" y="16931"/>
                </a:cxn>
                <a:cxn ang="0">
                  <a:pos x="68666" y="22888"/>
                </a:cxn>
                <a:cxn ang="0">
                  <a:pos x="39845" y="47081"/>
                </a:cxn>
                <a:cxn ang="0">
                  <a:pos x="15652" y="24193"/>
                </a:cxn>
                <a:cxn ang="0">
                  <a:pos x="44498" y="26135"/>
                </a:cxn>
                <a:cxn ang="0">
                  <a:pos x="51740" y="26135"/>
                </a:cxn>
                <a:cxn ang="0">
                  <a:pos x="70613" y="29487"/>
                </a:cxn>
                <a:cxn ang="0">
                  <a:pos x="64807" y="60785"/>
                </a:cxn>
                <a:cxn ang="0">
                  <a:pos x="60792" y="33371"/>
                </a:cxn>
                <a:cxn ang="0">
                  <a:pos x="39845" y="47081"/>
                </a:cxn>
                <a:cxn ang="0">
                  <a:pos x="52377" y="53680"/>
                </a:cxn>
                <a:cxn ang="0">
                  <a:pos x="57545" y="37897"/>
                </a:cxn>
                <a:cxn ang="0">
                  <a:pos x="66724" y="94798"/>
                </a:cxn>
                <a:cxn ang="0">
                  <a:pos x="53682" y="62732"/>
                </a:cxn>
                <a:cxn ang="0">
                  <a:pos x="76570" y="69331"/>
                </a:cxn>
              </a:cxnLst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5" name="未知"/>
            <p:cNvSpPr/>
            <p:nvPr>
              <p:custDataLst>
                <p:tags r:id="rId162"/>
              </p:custDataLst>
            </p:nvPr>
          </p:nvSpPr>
          <p:spPr bwMode="auto">
            <a:xfrm>
              <a:off x="314" y="661"/>
              <a:ext cx="88" cy="105"/>
            </a:xfrm>
            <a:custGeom>
              <a:cxnLst>
                <a:cxn ang="0">
                  <a:pos x="9187" y="3458"/>
                </a:cxn>
                <a:cxn ang="0">
                  <a:pos x="5964" y="13525"/>
                </a:cxn>
                <a:cxn ang="0">
                  <a:pos x="9187" y="3458"/>
                </a:cxn>
              </a:cxnLst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6" name="未知"/>
            <p:cNvSpPr/>
            <p:nvPr>
              <p:custDataLst>
                <p:tags r:id="rId163"/>
              </p:custDataLst>
            </p:nvPr>
          </p:nvSpPr>
          <p:spPr bwMode="auto">
            <a:xfrm>
              <a:off x="231" y="703"/>
              <a:ext cx="78" cy="140"/>
            </a:xfrm>
            <a:custGeom>
              <a:cxnLst>
                <a:cxn ang="0">
                  <a:pos x="4545" y="6392"/>
                </a:cxn>
                <a:cxn ang="0">
                  <a:pos x="2594" y="16113"/>
                </a:cxn>
                <a:cxn ang="0">
                  <a:pos x="9885" y="10351"/>
                </a:cxn>
                <a:cxn ang="0">
                  <a:pos x="8573" y="5097"/>
                </a:cxn>
                <a:cxn ang="0">
                  <a:pos x="4545" y="6392"/>
                </a:cxn>
              </a:cxnLst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7" name="未知"/>
            <p:cNvSpPr/>
            <p:nvPr>
              <p:custDataLst>
                <p:tags r:id="rId164"/>
              </p:custDataLst>
            </p:nvPr>
          </p:nvSpPr>
          <p:spPr bwMode="auto">
            <a:xfrm>
              <a:off x="184" y="423"/>
              <a:ext cx="249" cy="119"/>
            </a:xfrm>
            <a:custGeom>
              <a:cxnLst>
                <a:cxn ang="0">
                  <a:pos x="26345" y="1271"/>
                </a:cxn>
                <a:cxn ang="0">
                  <a:pos x="5974" y="635"/>
                </a:cxn>
                <a:cxn ang="0">
                  <a:pos x="643" y="5775"/>
                </a:cxn>
                <a:cxn ang="0">
                  <a:pos x="14403" y="13607"/>
                </a:cxn>
                <a:cxn ang="0">
                  <a:pos x="22321" y="12947"/>
                </a:cxn>
                <a:cxn ang="0">
                  <a:pos x="26345" y="12311"/>
                </a:cxn>
                <a:cxn ang="0">
                  <a:pos x="26345" y="1271"/>
                </a:cxn>
              </a:cxnLst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8" name="未知"/>
            <p:cNvSpPr/>
            <p:nvPr>
              <p:custDataLst>
                <p:tags r:id="rId165"/>
              </p:custDataLst>
            </p:nvPr>
          </p:nvSpPr>
          <p:spPr bwMode="auto">
            <a:xfrm>
              <a:off x="470" y="754"/>
              <a:ext cx="182" cy="192"/>
            </a:xfrm>
            <a:custGeom>
              <a:cxnLst>
                <a:cxn ang="0">
                  <a:pos x="15652" y="1304"/>
                </a:cxn>
                <a:cxn ang="0">
                  <a:pos x="7237" y="1304"/>
                </a:cxn>
                <a:cxn ang="0">
                  <a:pos x="2584" y="13029"/>
                </a:cxn>
                <a:cxn ang="0">
                  <a:pos x="18362" y="14328"/>
                </a:cxn>
                <a:cxn ang="0">
                  <a:pos x="15652" y="1304"/>
                </a:cxn>
              </a:cxnLst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9" name="未知"/>
            <p:cNvSpPr/>
            <p:nvPr>
              <p:custDataLst>
                <p:tags r:id="rId166"/>
              </p:custDataLst>
            </p:nvPr>
          </p:nvSpPr>
          <p:spPr bwMode="auto">
            <a:xfrm>
              <a:off x="885" y="562"/>
              <a:ext cx="182" cy="37"/>
            </a:xfrm>
            <a:custGeom>
              <a:cxnLst>
                <a:cxn ang="0">
                  <a:pos x="3221" y="0"/>
                </a:cxn>
                <a:cxn ang="0">
                  <a:pos x="9184" y="3543"/>
                </a:cxn>
                <a:cxn ang="0">
                  <a:pos x="3221" y="0"/>
                </a:cxn>
              </a:cxnLst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0" name="未知"/>
            <p:cNvSpPr/>
            <p:nvPr>
              <p:custDataLst>
                <p:tags r:id="rId167"/>
              </p:custDataLst>
            </p:nvPr>
          </p:nvSpPr>
          <p:spPr bwMode="auto">
            <a:xfrm>
              <a:off x="947" y="557"/>
              <a:ext cx="141" cy="83"/>
            </a:xfrm>
            <a:custGeom>
              <a:cxnLst>
                <a:cxn ang="0">
                  <a:pos x="4714" y="8561"/>
                </a:cxn>
                <a:cxn ang="0">
                  <a:pos x="16582" y="3898"/>
                </a:cxn>
                <a:cxn ang="0">
                  <a:pos x="11224" y="643"/>
                </a:cxn>
                <a:cxn ang="0">
                  <a:pos x="4714" y="7280"/>
                </a:cxn>
                <a:cxn ang="0">
                  <a:pos x="4714" y="8561"/>
                </a:cxn>
              </a:cxnLst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1" name="未知"/>
            <p:cNvSpPr/>
            <p:nvPr>
              <p:custDataLst>
                <p:tags r:id="rId168"/>
              </p:custDataLst>
            </p:nvPr>
          </p:nvSpPr>
          <p:spPr bwMode="auto">
            <a:xfrm>
              <a:off x="942" y="609"/>
              <a:ext cx="182" cy="88"/>
            </a:xfrm>
            <a:custGeom>
              <a:cxnLst>
                <a:cxn ang="0">
                  <a:pos x="16289" y="3890"/>
                </a:cxn>
                <a:cxn ang="0">
                  <a:pos x="5168" y="6602"/>
                </a:cxn>
                <a:cxn ang="0">
                  <a:pos x="3889" y="8549"/>
                </a:cxn>
                <a:cxn ang="0">
                  <a:pos x="17725" y="7907"/>
                </a:cxn>
                <a:cxn ang="0">
                  <a:pos x="16289" y="3890"/>
                </a:cxn>
              </a:cxnLst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2" name="未知"/>
            <p:cNvSpPr/>
            <p:nvPr>
              <p:custDataLst>
                <p:tags r:id="rId169"/>
              </p:custDataLst>
            </p:nvPr>
          </p:nvSpPr>
          <p:spPr bwMode="auto">
            <a:xfrm>
              <a:off x="823" y="693"/>
              <a:ext cx="254" cy="62"/>
            </a:xfrm>
            <a:custGeom>
              <a:cxnLst>
                <a:cxn ang="0">
                  <a:pos x="26182" y="1875"/>
                </a:cxn>
                <a:cxn ang="0">
                  <a:pos x="19061" y="625"/>
                </a:cxn>
                <a:cxn ang="0">
                  <a:pos x="4535" y="0"/>
                </a:cxn>
                <a:cxn ang="0">
                  <a:pos x="1306" y="3125"/>
                </a:cxn>
                <a:cxn ang="0">
                  <a:pos x="13088" y="5000"/>
                </a:cxn>
                <a:cxn ang="0">
                  <a:pos x="26971" y="5000"/>
                </a:cxn>
                <a:cxn ang="0">
                  <a:pos x="26182" y="1875"/>
                </a:cxn>
              </a:cxnLst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3" name="未知"/>
            <p:cNvSpPr/>
            <p:nvPr>
              <p:custDataLst>
                <p:tags r:id="rId170"/>
              </p:custDataLst>
            </p:nvPr>
          </p:nvSpPr>
          <p:spPr bwMode="auto">
            <a:xfrm>
              <a:off x="848" y="749"/>
              <a:ext cx="208" cy="57"/>
            </a:xfrm>
            <a:custGeom>
              <a:cxnLst>
                <a:cxn ang="0">
                  <a:pos x="24573" y="1324"/>
                </a:cxn>
                <a:cxn ang="0">
                  <a:pos x="17255" y="2642"/>
                </a:cxn>
                <a:cxn ang="0">
                  <a:pos x="8628" y="1970"/>
                </a:cxn>
                <a:cxn ang="0">
                  <a:pos x="645" y="1324"/>
                </a:cxn>
                <a:cxn ang="0">
                  <a:pos x="23259" y="5417"/>
                </a:cxn>
                <a:cxn ang="0">
                  <a:pos x="24573" y="1324"/>
                </a:cxn>
              </a:cxnLst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4" name="未知"/>
            <p:cNvSpPr/>
            <p:nvPr>
              <p:custDataLst>
                <p:tags r:id="rId171"/>
              </p:custDataLst>
            </p:nvPr>
          </p:nvSpPr>
          <p:spPr bwMode="auto">
            <a:xfrm>
              <a:off x="838" y="796"/>
              <a:ext cx="212" cy="176"/>
            </a:xfrm>
            <a:custGeom>
              <a:cxnLst>
                <a:cxn ang="0">
                  <a:pos x="18150" y="5964"/>
                </a:cxn>
                <a:cxn ang="0">
                  <a:pos x="8487" y="3890"/>
                </a:cxn>
                <a:cxn ang="0">
                  <a:pos x="2575" y="9829"/>
                </a:cxn>
                <a:cxn ang="0">
                  <a:pos x="636" y="12440"/>
                </a:cxn>
                <a:cxn ang="0">
                  <a:pos x="5786" y="12440"/>
                </a:cxn>
                <a:cxn ang="0">
                  <a:pos x="11062" y="17736"/>
                </a:cxn>
                <a:cxn ang="0">
                  <a:pos x="13637" y="19679"/>
                </a:cxn>
                <a:cxn ang="0">
                  <a:pos x="18787" y="12440"/>
                </a:cxn>
                <a:cxn ang="0">
                  <a:pos x="25365" y="12440"/>
                </a:cxn>
                <a:cxn ang="0">
                  <a:pos x="18150" y="5964"/>
                </a:cxn>
              </a:cxnLst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5" name="未知"/>
            <p:cNvSpPr/>
            <p:nvPr>
              <p:custDataLst>
                <p:tags r:id="rId172"/>
              </p:custDataLst>
            </p:nvPr>
          </p:nvSpPr>
          <p:spPr bwMode="auto">
            <a:xfrm>
              <a:off x="979" y="713"/>
              <a:ext cx="129" cy="326"/>
            </a:xfrm>
            <a:custGeom>
              <a:cxnLst>
                <a:cxn ang="0">
                  <a:pos x="14198" y="1272"/>
                </a:cxn>
                <a:cxn ang="0">
                  <a:pos x="11658" y="11059"/>
                </a:cxn>
                <a:cxn ang="0">
                  <a:pos x="4470" y="12993"/>
                </a:cxn>
                <a:cxn ang="0">
                  <a:pos x="4470" y="14931"/>
                </a:cxn>
                <a:cxn ang="0">
                  <a:pos x="10997" y="22114"/>
                </a:cxn>
                <a:cxn ang="0">
                  <a:pos x="7671" y="29200"/>
                </a:cxn>
                <a:cxn ang="0">
                  <a:pos x="0" y="35747"/>
                </a:cxn>
                <a:cxn ang="0">
                  <a:pos x="3200" y="37680"/>
                </a:cxn>
                <a:cxn ang="0">
                  <a:pos x="10362" y="40255"/>
                </a:cxn>
                <a:cxn ang="0">
                  <a:pos x="14858" y="37044"/>
                </a:cxn>
                <a:cxn ang="0">
                  <a:pos x="16128" y="9121"/>
                </a:cxn>
                <a:cxn ang="0">
                  <a:pos x="16128" y="1272"/>
                </a:cxn>
                <a:cxn ang="0">
                  <a:pos x="14198" y="1272"/>
                </a:cxn>
              </a:cxnLst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52" name="Group 162"/>
          <p:cNvGrpSpPr/>
          <p:nvPr>
            <p:custDataLst>
              <p:tags r:id="rId173"/>
            </p:custDataLst>
          </p:nvPr>
        </p:nvGrpSpPr>
        <p:grpSpPr>
          <a:xfrm>
            <a:off x="1094537" y="4671326"/>
            <a:ext cx="547268" cy="504921"/>
            <a:chOff x="55" y="236"/>
            <a:chExt cx="1090" cy="1007"/>
          </a:xfrm>
        </p:grpSpPr>
        <p:sp>
          <p:nvSpPr>
            <p:cNvPr id="2130" name="未知"/>
            <p:cNvSpPr/>
            <p:nvPr>
              <p:custDataLst>
                <p:tags r:id="rId174"/>
              </p:custDataLst>
            </p:nvPr>
          </p:nvSpPr>
          <p:spPr bwMode="auto">
            <a:xfrm>
              <a:off x="81" y="236"/>
              <a:ext cx="212" cy="83"/>
            </a:xfrm>
            <a:custGeom>
              <a:cxnLst>
                <a:cxn ang="0">
                  <a:pos x="19423" y="7918"/>
                </a:cxn>
                <a:cxn ang="0">
                  <a:pos x="24062" y="6612"/>
                </a:cxn>
                <a:cxn ang="0">
                  <a:pos x="24699" y="5974"/>
                </a:cxn>
                <a:cxn ang="0">
                  <a:pos x="20215" y="643"/>
                </a:cxn>
                <a:cxn ang="0">
                  <a:pos x="5150" y="7280"/>
                </a:cxn>
                <a:cxn ang="0">
                  <a:pos x="19423" y="7918"/>
                </a:cxn>
              </a:cxnLst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31" name="未知"/>
            <p:cNvSpPr>
              <a:spLocks noEditPoints="1"/>
            </p:cNvSpPr>
            <p:nvPr>
              <p:custDataLst>
                <p:tags r:id="rId175"/>
              </p:custDataLst>
            </p:nvPr>
          </p:nvSpPr>
          <p:spPr bwMode="auto">
            <a:xfrm>
              <a:off x="55" y="241"/>
              <a:ext cx="1090" cy="1001"/>
            </a:xfrm>
            <a:custGeom>
              <a:cxnLst>
                <a:cxn ang="0">
                  <a:pos x="106569" y="101398"/>
                </a:cxn>
                <a:cxn ang="0">
                  <a:pos x="99459" y="81731"/>
                </a:cxn>
                <a:cxn ang="0">
                  <a:pos x="92859" y="64800"/>
                </a:cxn>
                <a:cxn ang="0">
                  <a:pos x="107874" y="60785"/>
                </a:cxn>
                <a:cxn ang="0">
                  <a:pos x="95443" y="53680"/>
                </a:cxn>
                <a:cxn ang="0">
                  <a:pos x="102680" y="54317"/>
                </a:cxn>
                <a:cxn ang="0">
                  <a:pos x="102680" y="50302"/>
                </a:cxn>
                <a:cxn ang="0">
                  <a:pos x="88333" y="50944"/>
                </a:cxn>
                <a:cxn ang="0">
                  <a:pos x="83681" y="81731"/>
                </a:cxn>
                <a:cxn ang="0">
                  <a:pos x="81096" y="54954"/>
                </a:cxn>
                <a:cxn ang="0">
                  <a:pos x="77212" y="43834"/>
                </a:cxn>
                <a:cxn ang="0">
                  <a:pos x="81096" y="33371"/>
                </a:cxn>
                <a:cxn ang="0">
                  <a:pos x="79154" y="24193"/>
                </a:cxn>
                <a:cxn ang="0">
                  <a:pos x="77850" y="15651"/>
                </a:cxn>
                <a:cxn ang="0">
                  <a:pos x="86391" y="25472"/>
                </a:cxn>
                <a:cxn ang="0">
                  <a:pos x="97517" y="11763"/>
                </a:cxn>
                <a:cxn ang="0">
                  <a:pos x="96086" y="23525"/>
                </a:cxn>
                <a:cxn ang="0">
                  <a:pos x="93502" y="31429"/>
                </a:cxn>
                <a:cxn ang="0">
                  <a:pos x="94164" y="43834"/>
                </a:cxn>
                <a:cxn ang="0">
                  <a:pos x="130100" y="18999"/>
                </a:cxn>
                <a:cxn ang="0">
                  <a:pos x="58845" y="637"/>
                </a:cxn>
                <a:cxn ang="0">
                  <a:pos x="36599" y="5168"/>
                </a:cxn>
                <a:cxn ang="0">
                  <a:pos x="55624" y="7879"/>
                </a:cxn>
                <a:cxn ang="0">
                  <a:pos x="39183" y="14347"/>
                </a:cxn>
                <a:cxn ang="0">
                  <a:pos x="37903" y="18999"/>
                </a:cxn>
                <a:cxn ang="0">
                  <a:pos x="24831" y="11125"/>
                </a:cxn>
                <a:cxn ang="0">
                  <a:pos x="8542" y="75263"/>
                </a:cxn>
                <a:cxn ang="0">
                  <a:pos x="39845" y="95441"/>
                </a:cxn>
                <a:cxn ang="0">
                  <a:pos x="29488" y="87026"/>
                </a:cxn>
                <a:cxn ang="0">
                  <a:pos x="22889" y="94798"/>
                </a:cxn>
                <a:cxn ang="0">
                  <a:pos x="20947" y="83673"/>
                </a:cxn>
                <a:cxn ang="0">
                  <a:pos x="30125" y="56259"/>
                </a:cxn>
                <a:cxn ang="0">
                  <a:pos x="43835" y="54317"/>
                </a:cxn>
                <a:cxn ang="0">
                  <a:pos x="46445" y="62064"/>
                </a:cxn>
                <a:cxn ang="0">
                  <a:pos x="39845" y="79147"/>
                </a:cxn>
                <a:cxn ang="0">
                  <a:pos x="59487" y="117686"/>
                </a:cxn>
                <a:cxn ang="0">
                  <a:pos x="121710" y="108508"/>
                </a:cxn>
                <a:cxn ang="0">
                  <a:pos x="119000" y="43192"/>
                </a:cxn>
                <a:cxn ang="0">
                  <a:pos x="107874" y="39177"/>
                </a:cxn>
                <a:cxn ang="0">
                  <a:pos x="73860" y="39844"/>
                </a:cxn>
                <a:cxn ang="0">
                  <a:pos x="70613" y="56901"/>
                </a:cxn>
                <a:cxn ang="0">
                  <a:pos x="74628" y="32709"/>
                </a:cxn>
                <a:cxn ang="0">
                  <a:pos x="58208" y="16931"/>
                </a:cxn>
                <a:cxn ang="0">
                  <a:pos x="68666" y="22888"/>
                </a:cxn>
                <a:cxn ang="0">
                  <a:pos x="39845" y="47081"/>
                </a:cxn>
                <a:cxn ang="0">
                  <a:pos x="15652" y="24193"/>
                </a:cxn>
                <a:cxn ang="0">
                  <a:pos x="44498" y="26135"/>
                </a:cxn>
                <a:cxn ang="0">
                  <a:pos x="51740" y="26135"/>
                </a:cxn>
                <a:cxn ang="0">
                  <a:pos x="70613" y="29487"/>
                </a:cxn>
                <a:cxn ang="0">
                  <a:pos x="64807" y="60785"/>
                </a:cxn>
                <a:cxn ang="0">
                  <a:pos x="60792" y="33371"/>
                </a:cxn>
                <a:cxn ang="0">
                  <a:pos x="39845" y="47081"/>
                </a:cxn>
                <a:cxn ang="0">
                  <a:pos x="52377" y="53680"/>
                </a:cxn>
                <a:cxn ang="0">
                  <a:pos x="57545" y="37897"/>
                </a:cxn>
                <a:cxn ang="0">
                  <a:pos x="66724" y="94798"/>
                </a:cxn>
                <a:cxn ang="0">
                  <a:pos x="53682" y="62732"/>
                </a:cxn>
                <a:cxn ang="0">
                  <a:pos x="76570" y="69331"/>
                </a:cxn>
              </a:cxnLst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32" name="未知"/>
            <p:cNvSpPr/>
            <p:nvPr>
              <p:custDataLst>
                <p:tags r:id="rId176"/>
              </p:custDataLst>
            </p:nvPr>
          </p:nvSpPr>
          <p:spPr bwMode="auto">
            <a:xfrm>
              <a:off x="314" y="718"/>
              <a:ext cx="88" cy="105"/>
            </a:xfrm>
            <a:custGeom>
              <a:cxnLst>
                <a:cxn ang="0">
                  <a:pos x="9187" y="3458"/>
                </a:cxn>
                <a:cxn ang="0">
                  <a:pos x="5964" y="13525"/>
                </a:cxn>
                <a:cxn ang="0">
                  <a:pos x="9187" y="3458"/>
                </a:cxn>
              </a:cxnLst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33" name="未知"/>
            <p:cNvSpPr/>
            <p:nvPr>
              <p:custDataLst>
                <p:tags r:id="rId177"/>
              </p:custDataLst>
            </p:nvPr>
          </p:nvSpPr>
          <p:spPr bwMode="auto">
            <a:xfrm>
              <a:off x="231" y="760"/>
              <a:ext cx="78" cy="140"/>
            </a:xfrm>
            <a:custGeom>
              <a:cxnLst>
                <a:cxn ang="0">
                  <a:pos x="4545" y="6392"/>
                </a:cxn>
                <a:cxn ang="0">
                  <a:pos x="2594" y="16113"/>
                </a:cxn>
                <a:cxn ang="0">
                  <a:pos x="9885" y="10351"/>
                </a:cxn>
                <a:cxn ang="0">
                  <a:pos x="8573" y="5097"/>
                </a:cxn>
                <a:cxn ang="0">
                  <a:pos x="4545" y="6392"/>
                </a:cxn>
              </a:cxnLst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34" name="未知"/>
            <p:cNvSpPr/>
            <p:nvPr>
              <p:custDataLst>
                <p:tags r:id="rId178"/>
              </p:custDataLst>
            </p:nvPr>
          </p:nvSpPr>
          <p:spPr bwMode="auto">
            <a:xfrm>
              <a:off x="184" y="480"/>
              <a:ext cx="249" cy="119"/>
            </a:xfrm>
            <a:custGeom>
              <a:cxnLst>
                <a:cxn ang="0">
                  <a:pos x="26345" y="1271"/>
                </a:cxn>
                <a:cxn ang="0">
                  <a:pos x="5974" y="635"/>
                </a:cxn>
                <a:cxn ang="0">
                  <a:pos x="643" y="5775"/>
                </a:cxn>
                <a:cxn ang="0">
                  <a:pos x="14403" y="13607"/>
                </a:cxn>
                <a:cxn ang="0">
                  <a:pos x="22321" y="12947"/>
                </a:cxn>
                <a:cxn ang="0">
                  <a:pos x="26345" y="12311"/>
                </a:cxn>
                <a:cxn ang="0">
                  <a:pos x="26345" y="1271"/>
                </a:cxn>
              </a:cxnLst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35" name="未知"/>
            <p:cNvSpPr/>
            <p:nvPr>
              <p:custDataLst>
                <p:tags r:id="rId179"/>
              </p:custDataLst>
            </p:nvPr>
          </p:nvSpPr>
          <p:spPr bwMode="auto">
            <a:xfrm>
              <a:off x="470" y="812"/>
              <a:ext cx="182" cy="192"/>
            </a:xfrm>
            <a:custGeom>
              <a:cxnLst>
                <a:cxn ang="0">
                  <a:pos x="15652" y="1304"/>
                </a:cxn>
                <a:cxn ang="0">
                  <a:pos x="7237" y="1304"/>
                </a:cxn>
                <a:cxn ang="0">
                  <a:pos x="2584" y="13029"/>
                </a:cxn>
                <a:cxn ang="0">
                  <a:pos x="18362" y="14328"/>
                </a:cxn>
                <a:cxn ang="0">
                  <a:pos x="15652" y="1304"/>
                </a:cxn>
              </a:cxnLst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36" name="未知"/>
            <p:cNvSpPr/>
            <p:nvPr>
              <p:custDataLst>
                <p:tags r:id="rId180"/>
              </p:custDataLst>
            </p:nvPr>
          </p:nvSpPr>
          <p:spPr bwMode="auto">
            <a:xfrm>
              <a:off x="885" y="620"/>
              <a:ext cx="182" cy="37"/>
            </a:xfrm>
            <a:custGeom>
              <a:cxnLst>
                <a:cxn ang="0">
                  <a:pos x="3221" y="0"/>
                </a:cxn>
                <a:cxn ang="0">
                  <a:pos x="9184" y="3543"/>
                </a:cxn>
                <a:cxn ang="0">
                  <a:pos x="3221" y="0"/>
                </a:cxn>
              </a:cxnLst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37" name="未知"/>
            <p:cNvSpPr/>
            <p:nvPr>
              <p:custDataLst>
                <p:tags r:id="rId181"/>
              </p:custDataLst>
            </p:nvPr>
          </p:nvSpPr>
          <p:spPr bwMode="auto">
            <a:xfrm>
              <a:off x="947" y="615"/>
              <a:ext cx="141" cy="83"/>
            </a:xfrm>
            <a:custGeom>
              <a:cxnLst>
                <a:cxn ang="0">
                  <a:pos x="4714" y="8561"/>
                </a:cxn>
                <a:cxn ang="0">
                  <a:pos x="16582" y="3898"/>
                </a:cxn>
                <a:cxn ang="0">
                  <a:pos x="11224" y="643"/>
                </a:cxn>
                <a:cxn ang="0">
                  <a:pos x="4714" y="7280"/>
                </a:cxn>
                <a:cxn ang="0">
                  <a:pos x="4714" y="8561"/>
                </a:cxn>
              </a:cxnLst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38" name="未知"/>
            <p:cNvSpPr/>
            <p:nvPr>
              <p:custDataLst>
                <p:tags r:id="rId182"/>
              </p:custDataLst>
            </p:nvPr>
          </p:nvSpPr>
          <p:spPr bwMode="auto">
            <a:xfrm>
              <a:off x="942" y="667"/>
              <a:ext cx="182" cy="88"/>
            </a:xfrm>
            <a:custGeom>
              <a:cxnLst>
                <a:cxn ang="0">
                  <a:pos x="16289" y="3890"/>
                </a:cxn>
                <a:cxn ang="0">
                  <a:pos x="5168" y="6602"/>
                </a:cxn>
                <a:cxn ang="0">
                  <a:pos x="3889" y="8549"/>
                </a:cxn>
                <a:cxn ang="0">
                  <a:pos x="17725" y="7907"/>
                </a:cxn>
                <a:cxn ang="0">
                  <a:pos x="16289" y="3890"/>
                </a:cxn>
              </a:cxnLst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39" name="未知"/>
            <p:cNvSpPr/>
            <p:nvPr>
              <p:custDataLst>
                <p:tags r:id="rId183"/>
              </p:custDataLst>
            </p:nvPr>
          </p:nvSpPr>
          <p:spPr bwMode="auto">
            <a:xfrm>
              <a:off x="823" y="750"/>
              <a:ext cx="254" cy="62"/>
            </a:xfrm>
            <a:custGeom>
              <a:cxnLst>
                <a:cxn ang="0">
                  <a:pos x="26182" y="1875"/>
                </a:cxn>
                <a:cxn ang="0">
                  <a:pos x="19061" y="625"/>
                </a:cxn>
                <a:cxn ang="0">
                  <a:pos x="4535" y="0"/>
                </a:cxn>
                <a:cxn ang="0">
                  <a:pos x="1306" y="3125"/>
                </a:cxn>
                <a:cxn ang="0">
                  <a:pos x="13088" y="5000"/>
                </a:cxn>
                <a:cxn ang="0">
                  <a:pos x="26971" y="5000"/>
                </a:cxn>
                <a:cxn ang="0">
                  <a:pos x="26182" y="1875"/>
                </a:cxn>
              </a:cxnLst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0" name="未知"/>
            <p:cNvSpPr/>
            <p:nvPr>
              <p:custDataLst>
                <p:tags r:id="rId184"/>
              </p:custDataLst>
            </p:nvPr>
          </p:nvSpPr>
          <p:spPr bwMode="auto">
            <a:xfrm>
              <a:off x="848" y="806"/>
              <a:ext cx="208" cy="57"/>
            </a:xfrm>
            <a:custGeom>
              <a:cxnLst>
                <a:cxn ang="0">
                  <a:pos x="24573" y="1324"/>
                </a:cxn>
                <a:cxn ang="0">
                  <a:pos x="17255" y="2642"/>
                </a:cxn>
                <a:cxn ang="0">
                  <a:pos x="8628" y="1970"/>
                </a:cxn>
                <a:cxn ang="0">
                  <a:pos x="645" y="1324"/>
                </a:cxn>
                <a:cxn ang="0">
                  <a:pos x="23259" y="5417"/>
                </a:cxn>
                <a:cxn ang="0">
                  <a:pos x="24573" y="1324"/>
                </a:cxn>
              </a:cxnLst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1" name="未知"/>
            <p:cNvSpPr/>
            <p:nvPr>
              <p:custDataLst>
                <p:tags r:id="rId185"/>
              </p:custDataLst>
            </p:nvPr>
          </p:nvSpPr>
          <p:spPr bwMode="auto">
            <a:xfrm>
              <a:off x="838" y="854"/>
              <a:ext cx="212" cy="176"/>
            </a:xfrm>
            <a:custGeom>
              <a:cxnLst>
                <a:cxn ang="0">
                  <a:pos x="18150" y="5964"/>
                </a:cxn>
                <a:cxn ang="0">
                  <a:pos x="8487" y="3890"/>
                </a:cxn>
                <a:cxn ang="0">
                  <a:pos x="2575" y="9829"/>
                </a:cxn>
                <a:cxn ang="0">
                  <a:pos x="636" y="12440"/>
                </a:cxn>
                <a:cxn ang="0">
                  <a:pos x="5786" y="12440"/>
                </a:cxn>
                <a:cxn ang="0">
                  <a:pos x="11062" y="17736"/>
                </a:cxn>
                <a:cxn ang="0">
                  <a:pos x="13637" y="19679"/>
                </a:cxn>
                <a:cxn ang="0">
                  <a:pos x="18787" y="12440"/>
                </a:cxn>
                <a:cxn ang="0">
                  <a:pos x="25365" y="12440"/>
                </a:cxn>
                <a:cxn ang="0">
                  <a:pos x="18150" y="5964"/>
                </a:cxn>
              </a:cxnLst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2" name="未知"/>
            <p:cNvSpPr/>
            <p:nvPr>
              <p:custDataLst>
                <p:tags r:id="rId186"/>
              </p:custDataLst>
            </p:nvPr>
          </p:nvSpPr>
          <p:spPr bwMode="auto">
            <a:xfrm>
              <a:off x="979" y="771"/>
              <a:ext cx="129" cy="326"/>
            </a:xfrm>
            <a:custGeom>
              <a:cxnLst>
                <a:cxn ang="0">
                  <a:pos x="14198" y="1272"/>
                </a:cxn>
                <a:cxn ang="0">
                  <a:pos x="11658" y="11059"/>
                </a:cxn>
                <a:cxn ang="0">
                  <a:pos x="4470" y="12993"/>
                </a:cxn>
                <a:cxn ang="0">
                  <a:pos x="4470" y="14931"/>
                </a:cxn>
                <a:cxn ang="0">
                  <a:pos x="10997" y="22114"/>
                </a:cxn>
                <a:cxn ang="0">
                  <a:pos x="7671" y="29200"/>
                </a:cxn>
                <a:cxn ang="0">
                  <a:pos x="0" y="35747"/>
                </a:cxn>
                <a:cxn ang="0">
                  <a:pos x="3200" y="37680"/>
                </a:cxn>
                <a:cxn ang="0">
                  <a:pos x="10362" y="40255"/>
                </a:cxn>
                <a:cxn ang="0">
                  <a:pos x="14858" y="37044"/>
                </a:cxn>
                <a:cxn ang="0">
                  <a:pos x="16128" y="9121"/>
                </a:cxn>
                <a:cxn ang="0">
                  <a:pos x="16128" y="1272"/>
                </a:cxn>
                <a:cxn ang="0">
                  <a:pos x="14198" y="1272"/>
                </a:cxn>
              </a:cxnLst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53" name="Group 176"/>
          <p:cNvGrpSpPr/>
          <p:nvPr>
            <p:custDataLst>
              <p:tags r:id="rId187"/>
            </p:custDataLst>
          </p:nvPr>
        </p:nvGrpSpPr>
        <p:grpSpPr>
          <a:xfrm>
            <a:off x="1094537" y="5707227"/>
            <a:ext cx="547268" cy="504920"/>
            <a:chOff x="55" y="288"/>
            <a:chExt cx="1090" cy="1007"/>
          </a:xfrm>
        </p:grpSpPr>
        <p:sp>
          <p:nvSpPr>
            <p:cNvPr id="2117" name="未知"/>
            <p:cNvSpPr/>
            <p:nvPr>
              <p:custDataLst>
                <p:tags r:id="rId188"/>
              </p:custDataLst>
            </p:nvPr>
          </p:nvSpPr>
          <p:spPr bwMode="auto">
            <a:xfrm>
              <a:off x="81" y="288"/>
              <a:ext cx="212" cy="83"/>
            </a:xfrm>
            <a:custGeom>
              <a:cxnLst>
                <a:cxn ang="0">
                  <a:pos x="19423" y="7918"/>
                </a:cxn>
                <a:cxn ang="0">
                  <a:pos x="24062" y="6612"/>
                </a:cxn>
                <a:cxn ang="0">
                  <a:pos x="24699" y="5974"/>
                </a:cxn>
                <a:cxn ang="0">
                  <a:pos x="20215" y="643"/>
                </a:cxn>
                <a:cxn ang="0">
                  <a:pos x="5150" y="7280"/>
                </a:cxn>
                <a:cxn ang="0">
                  <a:pos x="19423" y="7918"/>
                </a:cxn>
              </a:cxnLst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8" name="未知"/>
            <p:cNvSpPr>
              <a:spLocks noEditPoints="1"/>
            </p:cNvSpPr>
            <p:nvPr>
              <p:custDataLst>
                <p:tags r:id="rId189"/>
              </p:custDataLst>
            </p:nvPr>
          </p:nvSpPr>
          <p:spPr bwMode="auto">
            <a:xfrm>
              <a:off x="55" y="293"/>
              <a:ext cx="1090" cy="1001"/>
            </a:xfrm>
            <a:custGeom>
              <a:cxnLst>
                <a:cxn ang="0">
                  <a:pos x="106569" y="101398"/>
                </a:cxn>
                <a:cxn ang="0">
                  <a:pos x="99459" y="81731"/>
                </a:cxn>
                <a:cxn ang="0">
                  <a:pos x="92859" y="64800"/>
                </a:cxn>
                <a:cxn ang="0">
                  <a:pos x="107874" y="60785"/>
                </a:cxn>
                <a:cxn ang="0">
                  <a:pos x="95443" y="53680"/>
                </a:cxn>
                <a:cxn ang="0">
                  <a:pos x="102680" y="54317"/>
                </a:cxn>
                <a:cxn ang="0">
                  <a:pos x="102680" y="50302"/>
                </a:cxn>
                <a:cxn ang="0">
                  <a:pos x="88333" y="50944"/>
                </a:cxn>
                <a:cxn ang="0">
                  <a:pos x="83681" y="81731"/>
                </a:cxn>
                <a:cxn ang="0">
                  <a:pos x="81096" y="54954"/>
                </a:cxn>
                <a:cxn ang="0">
                  <a:pos x="77212" y="43834"/>
                </a:cxn>
                <a:cxn ang="0">
                  <a:pos x="81096" y="33371"/>
                </a:cxn>
                <a:cxn ang="0">
                  <a:pos x="79154" y="24193"/>
                </a:cxn>
                <a:cxn ang="0">
                  <a:pos x="77850" y="15651"/>
                </a:cxn>
                <a:cxn ang="0">
                  <a:pos x="86391" y="25472"/>
                </a:cxn>
                <a:cxn ang="0">
                  <a:pos x="97517" y="11763"/>
                </a:cxn>
                <a:cxn ang="0">
                  <a:pos x="96086" y="23525"/>
                </a:cxn>
                <a:cxn ang="0">
                  <a:pos x="93502" y="31429"/>
                </a:cxn>
                <a:cxn ang="0">
                  <a:pos x="94164" y="43834"/>
                </a:cxn>
                <a:cxn ang="0">
                  <a:pos x="130100" y="18999"/>
                </a:cxn>
                <a:cxn ang="0">
                  <a:pos x="58845" y="637"/>
                </a:cxn>
                <a:cxn ang="0">
                  <a:pos x="36599" y="5168"/>
                </a:cxn>
                <a:cxn ang="0">
                  <a:pos x="55624" y="7879"/>
                </a:cxn>
                <a:cxn ang="0">
                  <a:pos x="39183" y="14347"/>
                </a:cxn>
                <a:cxn ang="0">
                  <a:pos x="37903" y="18999"/>
                </a:cxn>
                <a:cxn ang="0">
                  <a:pos x="24831" y="11125"/>
                </a:cxn>
                <a:cxn ang="0">
                  <a:pos x="8542" y="75263"/>
                </a:cxn>
                <a:cxn ang="0">
                  <a:pos x="39845" y="95441"/>
                </a:cxn>
                <a:cxn ang="0">
                  <a:pos x="29488" y="87026"/>
                </a:cxn>
                <a:cxn ang="0">
                  <a:pos x="22889" y="94798"/>
                </a:cxn>
                <a:cxn ang="0">
                  <a:pos x="20947" y="83673"/>
                </a:cxn>
                <a:cxn ang="0">
                  <a:pos x="30125" y="56259"/>
                </a:cxn>
                <a:cxn ang="0">
                  <a:pos x="43835" y="54317"/>
                </a:cxn>
                <a:cxn ang="0">
                  <a:pos x="46445" y="62064"/>
                </a:cxn>
                <a:cxn ang="0">
                  <a:pos x="39845" y="79147"/>
                </a:cxn>
                <a:cxn ang="0">
                  <a:pos x="59487" y="117686"/>
                </a:cxn>
                <a:cxn ang="0">
                  <a:pos x="121710" y="108508"/>
                </a:cxn>
                <a:cxn ang="0">
                  <a:pos x="119000" y="43192"/>
                </a:cxn>
                <a:cxn ang="0">
                  <a:pos x="107874" y="39177"/>
                </a:cxn>
                <a:cxn ang="0">
                  <a:pos x="73860" y="39844"/>
                </a:cxn>
                <a:cxn ang="0">
                  <a:pos x="70613" y="56901"/>
                </a:cxn>
                <a:cxn ang="0">
                  <a:pos x="74628" y="32709"/>
                </a:cxn>
                <a:cxn ang="0">
                  <a:pos x="58208" y="16931"/>
                </a:cxn>
                <a:cxn ang="0">
                  <a:pos x="68666" y="22888"/>
                </a:cxn>
                <a:cxn ang="0">
                  <a:pos x="39845" y="47081"/>
                </a:cxn>
                <a:cxn ang="0">
                  <a:pos x="15652" y="24193"/>
                </a:cxn>
                <a:cxn ang="0">
                  <a:pos x="44498" y="26135"/>
                </a:cxn>
                <a:cxn ang="0">
                  <a:pos x="51740" y="26135"/>
                </a:cxn>
                <a:cxn ang="0">
                  <a:pos x="70613" y="29487"/>
                </a:cxn>
                <a:cxn ang="0">
                  <a:pos x="64807" y="60785"/>
                </a:cxn>
                <a:cxn ang="0">
                  <a:pos x="60792" y="33371"/>
                </a:cxn>
                <a:cxn ang="0">
                  <a:pos x="39845" y="47081"/>
                </a:cxn>
                <a:cxn ang="0">
                  <a:pos x="52377" y="53680"/>
                </a:cxn>
                <a:cxn ang="0">
                  <a:pos x="57545" y="37897"/>
                </a:cxn>
                <a:cxn ang="0">
                  <a:pos x="66724" y="94798"/>
                </a:cxn>
                <a:cxn ang="0">
                  <a:pos x="53682" y="62732"/>
                </a:cxn>
                <a:cxn ang="0">
                  <a:pos x="76570" y="69331"/>
                </a:cxn>
              </a:cxnLst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9" name="未知"/>
            <p:cNvSpPr/>
            <p:nvPr>
              <p:custDataLst>
                <p:tags r:id="rId190"/>
              </p:custDataLst>
            </p:nvPr>
          </p:nvSpPr>
          <p:spPr bwMode="auto">
            <a:xfrm>
              <a:off x="314" y="771"/>
              <a:ext cx="88" cy="105"/>
            </a:xfrm>
            <a:custGeom>
              <a:cxnLst>
                <a:cxn ang="0">
                  <a:pos x="9187" y="3458"/>
                </a:cxn>
                <a:cxn ang="0">
                  <a:pos x="5964" y="13525"/>
                </a:cxn>
                <a:cxn ang="0">
                  <a:pos x="9187" y="3458"/>
                </a:cxn>
              </a:cxnLst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20" name="未知"/>
            <p:cNvSpPr/>
            <p:nvPr>
              <p:custDataLst>
                <p:tags r:id="rId191"/>
              </p:custDataLst>
            </p:nvPr>
          </p:nvSpPr>
          <p:spPr bwMode="auto">
            <a:xfrm>
              <a:off x="231" y="813"/>
              <a:ext cx="78" cy="140"/>
            </a:xfrm>
            <a:custGeom>
              <a:cxnLst>
                <a:cxn ang="0">
                  <a:pos x="4545" y="6392"/>
                </a:cxn>
                <a:cxn ang="0">
                  <a:pos x="2594" y="16113"/>
                </a:cxn>
                <a:cxn ang="0">
                  <a:pos x="9885" y="10351"/>
                </a:cxn>
                <a:cxn ang="0">
                  <a:pos x="8573" y="5097"/>
                </a:cxn>
                <a:cxn ang="0">
                  <a:pos x="4545" y="6392"/>
                </a:cxn>
              </a:cxnLst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21" name="未知"/>
            <p:cNvSpPr/>
            <p:nvPr>
              <p:custDataLst>
                <p:tags r:id="rId192"/>
              </p:custDataLst>
            </p:nvPr>
          </p:nvSpPr>
          <p:spPr bwMode="auto">
            <a:xfrm>
              <a:off x="184" y="532"/>
              <a:ext cx="249" cy="119"/>
            </a:xfrm>
            <a:custGeom>
              <a:cxnLst>
                <a:cxn ang="0">
                  <a:pos x="26345" y="1271"/>
                </a:cxn>
                <a:cxn ang="0">
                  <a:pos x="5974" y="635"/>
                </a:cxn>
                <a:cxn ang="0">
                  <a:pos x="643" y="5775"/>
                </a:cxn>
                <a:cxn ang="0">
                  <a:pos x="14403" y="13607"/>
                </a:cxn>
                <a:cxn ang="0">
                  <a:pos x="22321" y="12947"/>
                </a:cxn>
                <a:cxn ang="0">
                  <a:pos x="26345" y="12311"/>
                </a:cxn>
                <a:cxn ang="0">
                  <a:pos x="26345" y="1271"/>
                </a:cxn>
              </a:cxnLst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22" name="未知"/>
            <p:cNvSpPr/>
            <p:nvPr>
              <p:custDataLst>
                <p:tags r:id="rId193"/>
              </p:custDataLst>
            </p:nvPr>
          </p:nvSpPr>
          <p:spPr bwMode="auto">
            <a:xfrm>
              <a:off x="470" y="864"/>
              <a:ext cx="182" cy="192"/>
            </a:xfrm>
            <a:custGeom>
              <a:cxnLst>
                <a:cxn ang="0">
                  <a:pos x="15652" y="1304"/>
                </a:cxn>
                <a:cxn ang="0">
                  <a:pos x="7237" y="1304"/>
                </a:cxn>
                <a:cxn ang="0">
                  <a:pos x="2584" y="13029"/>
                </a:cxn>
                <a:cxn ang="0">
                  <a:pos x="18362" y="14328"/>
                </a:cxn>
                <a:cxn ang="0">
                  <a:pos x="15652" y="1304"/>
                </a:cxn>
              </a:cxnLst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23" name="未知"/>
            <p:cNvSpPr/>
            <p:nvPr>
              <p:custDataLst>
                <p:tags r:id="rId194"/>
              </p:custDataLst>
            </p:nvPr>
          </p:nvSpPr>
          <p:spPr bwMode="auto">
            <a:xfrm>
              <a:off x="885" y="672"/>
              <a:ext cx="182" cy="37"/>
            </a:xfrm>
            <a:custGeom>
              <a:cxnLst>
                <a:cxn ang="0">
                  <a:pos x="3221" y="0"/>
                </a:cxn>
                <a:cxn ang="0">
                  <a:pos x="9184" y="3543"/>
                </a:cxn>
                <a:cxn ang="0">
                  <a:pos x="3221" y="0"/>
                </a:cxn>
              </a:cxnLst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24" name="未知"/>
            <p:cNvSpPr/>
            <p:nvPr>
              <p:custDataLst>
                <p:tags r:id="rId195"/>
              </p:custDataLst>
            </p:nvPr>
          </p:nvSpPr>
          <p:spPr bwMode="auto">
            <a:xfrm>
              <a:off x="947" y="667"/>
              <a:ext cx="141" cy="83"/>
            </a:xfrm>
            <a:custGeom>
              <a:cxnLst>
                <a:cxn ang="0">
                  <a:pos x="4714" y="8561"/>
                </a:cxn>
                <a:cxn ang="0">
                  <a:pos x="16582" y="3898"/>
                </a:cxn>
                <a:cxn ang="0">
                  <a:pos x="11224" y="643"/>
                </a:cxn>
                <a:cxn ang="0">
                  <a:pos x="4714" y="7280"/>
                </a:cxn>
                <a:cxn ang="0">
                  <a:pos x="4714" y="8561"/>
                </a:cxn>
              </a:cxnLst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25" name="未知"/>
            <p:cNvSpPr/>
            <p:nvPr>
              <p:custDataLst>
                <p:tags r:id="rId196"/>
              </p:custDataLst>
            </p:nvPr>
          </p:nvSpPr>
          <p:spPr bwMode="auto">
            <a:xfrm>
              <a:off x="942" y="719"/>
              <a:ext cx="182" cy="88"/>
            </a:xfrm>
            <a:custGeom>
              <a:cxnLst>
                <a:cxn ang="0">
                  <a:pos x="16289" y="3890"/>
                </a:cxn>
                <a:cxn ang="0">
                  <a:pos x="5168" y="6602"/>
                </a:cxn>
                <a:cxn ang="0">
                  <a:pos x="3889" y="8549"/>
                </a:cxn>
                <a:cxn ang="0">
                  <a:pos x="17725" y="7907"/>
                </a:cxn>
                <a:cxn ang="0">
                  <a:pos x="16289" y="3890"/>
                </a:cxn>
              </a:cxnLst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26" name="未知"/>
            <p:cNvSpPr/>
            <p:nvPr>
              <p:custDataLst>
                <p:tags r:id="rId197"/>
              </p:custDataLst>
            </p:nvPr>
          </p:nvSpPr>
          <p:spPr bwMode="auto">
            <a:xfrm>
              <a:off x="823" y="802"/>
              <a:ext cx="254" cy="62"/>
            </a:xfrm>
            <a:custGeom>
              <a:cxnLst>
                <a:cxn ang="0">
                  <a:pos x="26182" y="1875"/>
                </a:cxn>
                <a:cxn ang="0">
                  <a:pos x="19061" y="625"/>
                </a:cxn>
                <a:cxn ang="0">
                  <a:pos x="4535" y="0"/>
                </a:cxn>
                <a:cxn ang="0">
                  <a:pos x="1306" y="3125"/>
                </a:cxn>
                <a:cxn ang="0">
                  <a:pos x="13088" y="5000"/>
                </a:cxn>
                <a:cxn ang="0">
                  <a:pos x="26971" y="5000"/>
                </a:cxn>
                <a:cxn ang="0">
                  <a:pos x="26182" y="1875"/>
                </a:cxn>
              </a:cxnLst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27" name="未知"/>
            <p:cNvSpPr/>
            <p:nvPr>
              <p:custDataLst>
                <p:tags r:id="rId198"/>
              </p:custDataLst>
            </p:nvPr>
          </p:nvSpPr>
          <p:spPr bwMode="auto">
            <a:xfrm>
              <a:off x="848" y="859"/>
              <a:ext cx="208" cy="57"/>
            </a:xfrm>
            <a:custGeom>
              <a:cxnLst>
                <a:cxn ang="0">
                  <a:pos x="24573" y="1324"/>
                </a:cxn>
                <a:cxn ang="0">
                  <a:pos x="17255" y="2642"/>
                </a:cxn>
                <a:cxn ang="0">
                  <a:pos x="8628" y="1970"/>
                </a:cxn>
                <a:cxn ang="0">
                  <a:pos x="645" y="1324"/>
                </a:cxn>
                <a:cxn ang="0">
                  <a:pos x="23259" y="5417"/>
                </a:cxn>
                <a:cxn ang="0">
                  <a:pos x="24573" y="1324"/>
                </a:cxn>
              </a:cxnLst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28" name="未知"/>
            <p:cNvSpPr/>
            <p:nvPr>
              <p:custDataLst>
                <p:tags r:id="rId199"/>
              </p:custDataLst>
            </p:nvPr>
          </p:nvSpPr>
          <p:spPr bwMode="auto">
            <a:xfrm>
              <a:off x="838" y="906"/>
              <a:ext cx="212" cy="176"/>
            </a:xfrm>
            <a:custGeom>
              <a:cxnLst>
                <a:cxn ang="0">
                  <a:pos x="18150" y="5964"/>
                </a:cxn>
                <a:cxn ang="0">
                  <a:pos x="8487" y="3890"/>
                </a:cxn>
                <a:cxn ang="0">
                  <a:pos x="2575" y="9829"/>
                </a:cxn>
                <a:cxn ang="0">
                  <a:pos x="636" y="12440"/>
                </a:cxn>
                <a:cxn ang="0">
                  <a:pos x="5786" y="12440"/>
                </a:cxn>
                <a:cxn ang="0">
                  <a:pos x="11062" y="17736"/>
                </a:cxn>
                <a:cxn ang="0">
                  <a:pos x="13637" y="19679"/>
                </a:cxn>
                <a:cxn ang="0">
                  <a:pos x="18787" y="12440"/>
                </a:cxn>
                <a:cxn ang="0">
                  <a:pos x="25365" y="12440"/>
                </a:cxn>
                <a:cxn ang="0">
                  <a:pos x="18150" y="5964"/>
                </a:cxn>
              </a:cxnLst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29" name="未知"/>
            <p:cNvSpPr/>
            <p:nvPr>
              <p:custDataLst>
                <p:tags r:id="rId200"/>
              </p:custDataLst>
            </p:nvPr>
          </p:nvSpPr>
          <p:spPr bwMode="auto">
            <a:xfrm>
              <a:off x="979" y="823"/>
              <a:ext cx="129" cy="326"/>
            </a:xfrm>
            <a:custGeom>
              <a:cxnLst>
                <a:cxn ang="0">
                  <a:pos x="14198" y="1272"/>
                </a:cxn>
                <a:cxn ang="0">
                  <a:pos x="11658" y="11059"/>
                </a:cxn>
                <a:cxn ang="0">
                  <a:pos x="4470" y="12993"/>
                </a:cxn>
                <a:cxn ang="0">
                  <a:pos x="4470" y="14931"/>
                </a:cxn>
                <a:cxn ang="0">
                  <a:pos x="10997" y="22114"/>
                </a:cxn>
                <a:cxn ang="0">
                  <a:pos x="7671" y="29200"/>
                </a:cxn>
                <a:cxn ang="0">
                  <a:pos x="0" y="35747"/>
                </a:cxn>
                <a:cxn ang="0">
                  <a:pos x="3200" y="37680"/>
                </a:cxn>
                <a:cxn ang="0">
                  <a:pos x="10362" y="40255"/>
                </a:cxn>
                <a:cxn ang="0">
                  <a:pos x="14858" y="37044"/>
                </a:cxn>
                <a:cxn ang="0">
                  <a:pos x="16128" y="9121"/>
                </a:cxn>
                <a:cxn ang="0">
                  <a:pos x="16128" y="1272"/>
                </a:cxn>
                <a:cxn ang="0">
                  <a:pos x="14198" y="1272"/>
                </a:cxn>
              </a:cxnLst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54" name="Group 190"/>
          <p:cNvGrpSpPr/>
          <p:nvPr>
            <p:custDataLst>
              <p:tags r:id="rId201"/>
            </p:custDataLst>
          </p:nvPr>
        </p:nvGrpSpPr>
        <p:grpSpPr>
          <a:xfrm>
            <a:off x="390906" y="4065422"/>
            <a:ext cx="547268" cy="504920"/>
            <a:chOff x="20" y="205"/>
            <a:chExt cx="1090" cy="1007"/>
          </a:xfrm>
        </p:grpSpPr>
        <p:sp>
          <p:nvSpPr>
            <p:cNvPr id="2104" name="未知"/>
            <p:cNvSpPr/>
            <p:nvPr>
              <p:custDataLst>
                <p:tags r:id="rId202"/>
              </p:custDataLst>
            </p:nvPr>
          </p:nvSpPr>
          <p:spPr bwMode="auto">
            <a:xfrm>
              <a:off x="45" y="205"/>
              <a:ext cx="212" cy="83"/>
            </a:xfrm>
            <a:custGeom>
              <a:cxnLst>
                <a:cxn ang="0">
                  <a:pos x="19423" y="7918"/>
                </a:cxn>
                <a:cxn ang="0">
                  <a:pos x="24062" y="6612"/>
                </a:cxn>
                <a:cxn ang="0">
                  <a:pos x="24699" y="5974"/>
                </a:cxn>
                <a:cxn ang="0">
                  <a:pos x="20215" y="643"/>
                </a:cxn>
                <a:cxn ang="0">
                  <a:pos x="5150" y="7280"/>
                </a:cxn>
                <a:cxn ang="0">
                  <a:pos x="19423" y="7918"/>
                </a:cxn>
              </a:cxnLst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5" name="未知"/>
            <p:cNvSpPr>
              <a:spLocks noEditPoints="1"/>
            </p:cNvSpPr>
            <p:nvPr>
              <p:custDataLst>
                <p:tags r:id="rId203"/>
              </p:custDataLst>
            </p:nvPr>
          </p:nvSpPr>
          <p:spPr bwMode="auto">
            <a:xfrm>
              <a:off x="20" y="210"/>
              <a:ext cx="1090" cy="1001"/>
            </a:xfrm>
            <a:custGeom>
              <a:cxnLst>
                <a:cxn ang="0">
                  <a:pos x="106569" y="101398"/>
                </a:cxn>
                <a:cxn ang="0">
                  <a:pos x="99459" y="81731"/>
                </a:cxn>
                <a:cxn ang="0">
                  <a:pos x="92859" y="64800"/>
                </a:cxn>
                <a:cxn ang="0">
                  <a:pos x="107874" y="60785"/>
                </a:cxn>
                <a:cxn ang="0">
                  <a:pos x="95443" y="53680"/>
                </a:cxn>
                <a:cxn ang="0">
                  <a:pos x="102680" y="54317"/>
                </a:cxn>
                <a:cxn ang="0">
                  <a:pos x="102680" y="50302"/>
                </a:cxn>
                <a:cxn ang="0">
                  <a:pos x="88333" y="50944"/>
                </a:cxn>
                <a:cxn ang="0">
                  <a:pos x="83681" y="81731"/>
                </a:cxn>
                <a:cxn ang="0">
                  <a:pos x="81096" y="54954"/>
                </a:cxn>
                <a:cxn ang="0">
                  <a:pos x="77212" y="43834"/>
                </a:cxn>
                <a:cxn ang="0">
                  <a:pos x="81096" y="33371"/>
                </a:cxn>
                <a:cxn ang="0">
                  <a:pos x="79154" y="24193"/>
                </a:cxn>
                <a:cxn ang="0">
                  <a:pos x="77850" y="15651"/>
                </a:cxn>
                <a:cxn ang="0">
                  <a:pos x="86391" y="25472"/>
                </a:cxn>
                <a:cxn ang="0">
                  <a:pos x="97517" y="11763"/>
                </a:cxn>
                <a:cxn ang="0">
                  <a:pos x="96086" y="23525"/>
                </a:cxn>
                <a:cxn ang="0">
                  <a:pos x="93502" y="31429"/>
                </a:cxn>
                <a:cxn ang="0">
                  <a:pos x="94164" y="43834"/>
                </a:cxn>
                <a:cxn ang="0">
                  <a:pos x="130100" y="18999"/>
                </a:cxn>
                <a:cxn ang="0">
                  <a:pos x="58845" y="637"/>
                </a:cxn>
                <a:cxn ang="0">
                  <a:pos x="36599" y="5168"/>
                </a:cxn>
                <a:cxn ang="0">
                  <a:pos x="55624" y="7879"/>
                </a:cxn>
                <a:cxn ang="0">
                  <a:pos x="39183" y="14347"/>
                </a:cxn>
                <a:cxn ang="0">
                  <a:pos x="37903" y="18999"/>
                </a:cxn>
                <a:cxn ang="0">
                  <a:pos x="24831" y="11125"/>
                </a:cxn>
                <a:cxn ang="0">
                  <a:pos x="8542" y="75263"/>
                </a:cxn>
                <a:cxn ang="0">
                  <a:pos x="39845" y="95441"/>
                </a:cxn>
                <a:cxn ang="0">
                  <a:pos x="29488" y="87026"/>
                </a:cxn>
                <a:cxn ang="0">
                  <a:pos x="22889" y="94798"/>
                </a:cxn>
                <a:cxn ang="0">
                  <a:pos x="20947" y="83673"/>
                </a:cxn>
                <a:cxn ang="0">
                  <a:pos x="30125" y="56259"/>
                </a:cxn>
                <a:cxn ang="0">
                  <a:pos x="43835" y="54317"/>
                </a:cxn>
                <a:cxn ang="0">
                  <a:pos x="46445" y="62064"/>
                </a:cxn>
                <a:cxn ang="0">
                  <a:pos x="39845" y="79147"/>
                </a:cxn>
                <a:cxn ang="0">
                  <a:pos x="59487" y="117686"/>
                </a:cxn>
                <a:cxn ang="0">
                  <a:pos x="121710" y="108508"/>
                </a:cxn>
                <a:cxn ang="0">
                  <a:pos x="119000" y="43192"/>
                </a:cxn>
                <a:cxn ang="0">
                  <a:pos x="107874" y="39177"/>
                </a:cxn>
                <a:cxn ang="0">
                  <a:pos x="73860" y="39844"/>
                </a:cxn>
                <a:cxn ang="0">
                  <a:pos x="70613" y="56901"/>
                </a:cxn>
                <a:cxn ang="0">
                  <a:pos x="74628" y="32709"/>
                </a:cxn>
                <a:cxn ang="0">
                  <a:pos x="58208" y="16931"/>
                </a:cxn>
                <a:cxn ang="0">
                  <a:pos x="68666" y="22888"/>
                </a:cxn>
                <a:cxn ang="0">
                  <a:pos x="39845" y="47081"/>
                </a:cxn>
                <a:cxn ang="0">
                  <a:pos x="15652" y="24193"/>
                </a:cxn>
                <a:cxn ang="0">
                  <a:pos x="44498" y="26135"/>
                </a:cxn>
                <a:cxn ang="0">
                  <a:pos x="51740" y="26135"/>
                </a:cxn>
                <a:cxn ang="0">
                  <a:pos x="70613" y="29487"/>
                </a:cxn>
                <a:cxn ang="0">
                  <a:pos x="64807" y="60785"/>
                </a:cxn>
                <a:cxn ang="0">
                  <a:pos x="60792" y="33371"/>
                </a:cxn>
                <a:cxn ang="0">
                  <a:pos x="39845" y="47081"/>
                </a:cxn>
                <a:cxn ang="0">
                  <a:pos x="52377" y="53680"/>
                </a:cxn>
                <a:cxn ang="0">
                  <a:pos x="57545" y="37897"/>
                </a:cxn>
                <a:cxn ang="0">
                  <a:pos x="66724" y="94798"/>
                </a:cxn>
                <a:cxn ang="0">
                  <a:pos x="53682" y="62732"/>
                </a:cxn>
                <a:cxn ang="0">
                  <a:pos x="76570" y="69331"/>
                </a:cxn>
              </a:cxnLst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6" name="未知"/>
            <p:cNvSpPr/>
            <p:nvPr>
              <p:custDataLst>
                <p:tags r:id="rId204"/>
              </p:custDataLst>
            </p:nvPr>
          </p:nvSpPr>
          <p:spPr bwMode="auto">
            <a:xfrm>
              <a:off x="278" y="688"/>
              <a:ext cx="88" cy="105"/>
            </a:xfrm>
            <a:custGeom>
              <a:cxnLst>
                <a:cxn ang="0">
                  <a:pos x="9187" y="3458"/>
                </a:cxn>
                <a:cxn ang="0">
                  <a:pos x="5964" y="13525"/>
                </a:cxn>
                <a:cxn ang="0">
                  <a:pos x="9187" y="3458"/>
                </a:cxn>
              </a:cxnLst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7" name="未知"/>
            <p:cNvSpPr/>
            <p:nvPr>
              <p:custDataLst>
                <p:tags r:id="rId205"/>
              </p:custDataLst>
            </p:nvPr>
          </p:nvSpPr>
          <p:spPr bwMode="auto">
            <a:xfrm>
              <a:off x="195" y="730"/>
              <a:ext cx="78" cy="140"/>
            </a:xfrm>
            <a:custGeom>
              <a:cxnLst>
                <a:cxn ang="0">
                  <a:pos x="4545" y="6392"/>
                </a:cxn>
                <a:cxn ang="0">
                  <a:pos x="2594" y="16113"/>
                </a:cxn>
                <a:cxn ang="0">
                  <a:pos x="9885" y="10351"/>
                </a:cxn>
                <a:cxn ang="0">
                  <a:pos x="8573" y="5097"/>
                </a:cxn>
                <a:cxn ang="0">
                  <a:pos x="4545" y="6392"/>
                </a:cxn>
              </a:cxnLst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8" name="未知"/>
            <p:cNvSpPr/>
            <p:nvPr>
              <p:custDataLst>
                <p:tags r:id="rId206"/>
              </p:custDataLst>
            </p:nvPr>
          </p:nvSpPr>
          <p:spPr bwMode="auto">
            <a:xfrm>
              <a:off x="149" y="450"/>
              <a:ext cx="249" cy="119"/>
            </a:xfrm>
            <a:custGeom>
              <a:cxnLst>
                <a:cxn ang="0">
                  <a:pos x="26345" y="1271"/>
                </a:cxn>
                <a:cxn ang="0">
                  <a:pos x="5974" y="635"/>
                </a:cxn>
                <a:cxn ang="0">
                  <a:pos x="643" y="5775"/>
                </a:cxn>
                <a:cxn ang="0">
                  <a:pos x="14403" y="13607"/>
                </a:cxn>
                <a:cxn ang="0">
                  <a:pos x="22321" y="12947"/>
                </a:cxn>
                <a:cxn ang="0">
                  <a:pos x="26345" y="12311"/>
                </a:cxn>
                <a:cxn ang="0">
                  <a:pos x="26345" y="1271"/>
                </a:cxn>
              </a:cxnLst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9" name="未知"/>
            <p:cNvSpPr/>
            <p:nvPr>
              <p:custDataLst>
                <p:tags r:id="rId207"/>
              </p:custDataLst>
            </p:nvPr>
          </p:nvSpPr>
          <p:spPr bwMode="auto">
            <a:xfrm>
              <a:off x="434" y="781"/>
              <a:ext cx="182" cy="192"/>
            </a:xfrm>
            <a:custGeom>
              <a:cxnLst>
                <a:cxn ang="0">
                  <a:pos x="15652" y="1304"/>
                </a:cxn>
                <a:cxn ang="0">
                  <a:pos x="7237" y="1304"/>
                </a:cxn>
                <a:cxn ang="0">
                  <a:pos x="2584" y="13029"/>
                </a:cxn>
                <a:cxn ang="0">
                  <a:pos x="18362" y="14328"/>
                </a:cxn>
                <a:cxn ang="0">
                  <a:pos x="15652" y="1304"/>
                </a:cxn>
              </a:cxnLst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0" name="未知"/>
            <p:cNvSpPr/>
            <p:nvPr>
              <p:custDataLst>
                <p:tags r:id="rId208"/>
              </p:custDataLst>
            </p:nvPr>
          </p:nvSpPr>
          <p:spPr bwMode="auto">
            <a:xfrm>
              <a:off x="850" y="589"/>
              <a:ext cx="182" cy="37"/>
            </a:xfrm>
            <a:custGeom>
              <a:cxnLst>
                <a:cxn ang="0">
                  <a:pos x="3221" y="0"/>
                </a:cxn>
                <a:cxn ang="0">
                  <a:pos x="9184" y="3543"/>
                </a:cxn>
                <a:cxn ang="0">
                  <a:pos x="3221" y="0"/>
                </a:cxn>
              </a:cxnLst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1" name="未知"/>
            <p:cNvSpPr/>
            <p:nvPr>
              <p:custDataLst>
                <p:tags r:id="rId209"/>
              </p:custDataLst>
            </p:nvPr>
          </p:nvSpPr>
          <p:spPr bwMode="auto">
            <a:xfrm>
              <a:off x="911" y="584"/>
              <a:ext cx="141" cy="83"/>
            </a:xfrm>
            <a:custGeom>
              <a:cxnLst>
                <a:cxn ang="0">
                  <a:pos x="4714" y="8561"/>
                </a:cxn>
                <a:cxn ang="0">
                  <a:pos x="16582" y="3898"/>
                </a:cxn>
                <a:cxn ang="0">
                  <a:pos x="11224" y="643"/>
                </a:cxn>
                <a:cxn ang="0">
                  <a:pos x="4714" y="7280"/>
                </a:cxn>
                <a:cxn ang="0">
                  <a:pos x="4714" y="8561"/>
                </a:cxn>
              </a:cxnLst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2" name="未知"/>
            <p:cNvSpPr/>
            <p:nvPr>
              <p:custDataLst>
                <p:tags r:id="rId210"/>
              </p:custDataLst>
            </p:nvPr>
          </p:nvSpPr>
          <p:spPr bwMode="auto">
            <a:xfrm>
              <a:off x="906" y="636"/>
              <a:ext cx="182" cy="88"/>
            </a:xfrm>
            <a:custGeom>
              <a:cxnLst>
                <a:cxn ang="0">
                  <a:pos x="16289" y="3890"/>
                </a:cxn>
                <a:cxn ang="0">
                  <a:pos x="5168" y="6602"/>
                </a:cxn>
                <a:cxn ang="0">
                  <a:pos x="3889" y="8549"/>
                </a:cxn>
                <a:cxn ang="0">
                  <a:pos x="17725" y="7907"/>
                </a:cxn>
                <a:cxn ang="0">
                  <a:pos x="16289" y="3890"/>
                </a:cxn>
              </a:cxnLst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3" name="未知"/>
            <p:cNvSpPr/>
            <p:nvPr>
              <p:custDataLst>
                <p:tags r:id="rId211"/>
              </p:custDataLst>
            </p:nvPr>
          </p:nvSpPr>
          <p:spPr bwMode="auto">
            <a:xfrm>
              <a:off x="787" y="719"/>
              <a:ext cx="254" cy="62"/>
            </a:xfrm>
            <a:custGeom>
              <a:cxnLst>
                <a:cxn ang="0">
                  <a:pos x="26182" y="1875"/>
                </a:cxn>
                <a:cxn ang="0">
                  <a:pos x="19061" y="625"/>
                </a:cxn>
                <a:cxn ang="0">
                  <a:pos x="4535" y="0"/>
                </a:cxn>
                <a:cxn ang="0">
                  <a:pos x="1306" y="3125"/>
                </a:cxn>
                <a:cxn ang="0">
                  <a:pos x="13088" y="5000"/>
                </a:cxn>
                <a:cxn ang="0">
                  <a:pos x="26971" y="5000"/>
                </a:cxn>
                <a:cxn ang="0">
                  <a:pos x="26182" y="1875"/>
                </a:cxn>
              </a:cxnLst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4" name="未知"/>
            <p:cNvSpPr/>
            <p:nvPr>
              <p:custDataLst>
                <p:tags r:id="rId212"/>
              </p:custDataLst>
            </p:nvPr>
          </p:nvSpPr>
          <p:spPr bwMode="auto">
            <a:xfrm>
              <a:off x="813" y="776"/>
              <a:ext cx="208" cy="57"/>
            </a:xfrm>
            <a:custGeom>
              <a:cxnLst>
                <a:cxn ang="0">
                  <a:pos x="24573" y="1324"/>
                </a:cxn>
                <a:cxn ang="0">
                  <a:pos x="17255" y="2642"/>
                </a:cxn>
                <a:cxn ang="0">
                  <a:pos x="8628" y="1970"/>
                </a:cxn>
                <a:cxn ang="0">
                  <a:pos x="645" y="1324"/>
                </a:cxn>
                <a:cxn ang="0">
                  <a:pos x="23259" y="5417"/>
                </a:cxn>
                <a:cxn ang="0">
                  <a:pos x="24573" y="1324"/>
                </a:cxn>
              </a:cxnLst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5" name="未知"/>
            <p:cNvSpPr/>
            <p:nvPr>
              <p:custDataLst>
                <p:tags r:id="rId213"/>
              </p:custDataLst>
            </p:nvPr>
          </p:nvSpPr>
          <p:spPr bwMode="auto">
            <a:xfrm>
              <a:off x="803" y="823"/>
              <a:ext cx="212" cy="176"/>
            </a:xfrm>
            <a:custGeom>
              <a:cxnLst>
                <a:cxn ang="0">
                  <a:pos x="18150" y="5964"/>
                </a:cxn>
                <a:cxn ang="0">
                  <a:pos x="8487" y="3890"/>
                </a:cxn>
                <a:cxn ang="0">
                  <a:pos x="2575" y="9829"/>
                </a:cxn>
                <a:cxn ang="0">
                  <a:pos x="636" y="12440"/>
                </a:cxn>
                <a:cxn ang="0">
                  <a:pos x="5786" y="12440"/>
                </a:cxn>
                <a:cxn ang="0">
                  <a:pos x="11062" y="17736"/>
                </a:cxn>
                <a:cxn ang="0">
                  <a:pos x="13637" y="19679"/>
                </a:cxn>
                <a:cxn ang="0">
                  <a:pos x="18787" y="12440"/>
                </a:cxn>
                <a:cxn ang="0">
                  <a:pos x="25365" y="12440"/>
                </a:cxn>
                <a:cxn ang="0">
                  <a:pos x="18150" y="5964"/>
                </a:cxn>
              </a:cxnLst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6" name="未知"/>
            <p:cNvSpPr/>
            <p:nvPr>
              <p:custDataLst>
                <p:tags r:id="rId214"/>
              </p:custDataLst>
            </p:nvPr>
          </p:nvSpPr>
          <p:spPr bwMode="auto">
            <a:xfrm>
              <a:off x="943" y="740"/>
              <a:ext cx="129" cy="326"/>
            </a:xfrm>
            <a:custGeom>
              <a:cxnLst>
                <a:cxn ang="0">
                  <a:pos x="14198" y="1272"/>
                </a:cxn>
                <a:cxn ang="0">
                  <a:pos x="11658" y="11059"/>
                </a:cxn>
                <a:cxn ang="0">
                  <a:pos x="4470" y="12993"/>
                </a:cxn>
                <a:cxn ang="0">
                  <a:pos x="4470" y="14931"/>
                </a:cxn>
                <a:cxn ang="0">
                  <a:pos x="10997" y="22114"/>
                </a:cxn>
                <a:cxn ang="0">
                  <a:pos x="7671" y="29200"/>
                </a:cxn>
                <a:cxn ang="0">
                  <a:pos x="0" y="35747"/>
                </a:cxn>
                <a:cxn ang="0">
                  <a:pos x="3200" y="37680"/>
                </a:cxn>
                <a:cxn ang="0">
                  <a:pos x="10362" y="40255"/>
                </a:cxn>
                <a:cxn ang="0">
                  <a:pos x="14858" y="37044"/>
                </a:cxn>
                <a:cxn ang="0">
                  <a:pos x="16128" y="9121"/>
                </a:cxn>
                <a:cxn ang="0">
                  <a:pos x="16128" y="1272"/>
                </a:cxn>
                <a:cxn ang="0">
                  <a:pos x="14198" y="1272"/>
                </a:cxn>
              </a:cxnLst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55" name="Group 204"/>
          <p:cNvGrpSpPr/>
          <p:nvPr>
            <p:custDataLst>
              <p:tags r:id="rId215"/>
            </p:custDataLst>
          </p:nvPr>
        </p:nvGrpSpPr>
        <p:grpSpPr>
          <a:xfrm>
            <a:off x="390906" y="5202307"/>
            <a:ext cx="547268" cy="504920"/>
            <a:chOff x="20" y="263"/>
            <a:chExt cx="1090" cy="1007"/>
          </a:xfrm>
        </p:grpSpPr>
        <p:sp>
          <p:nvSpPr>
            <p:cNvPr id="2091" name="未知"/>
            <p:cNvSpPr/>
            <p:nvPr>
              <p:custDataLst>
                <p:tags r:id="rId216"/>
              </p:custDataLst>
            </p:nvPr>
          </p:nvSpPr>
          <p:spPr bwMode="auto">
            <a:xfrm>
              <a:off x="45" y="263"/>
              <a:ext cx="212" cy="83"/>
            </a:xfrm>
            <a:custGeom>
              <a:cxnLst>
                <a:cxn ang="0">
                  <a:pos x="19423" y="7918"/>
                </a:cxn>
                <a:cxn ang="0">
                  <a:pos x="24062" y="6612"/>
                </a:cxn>
                <a:cxn ang="0">
                  <a:pos x="24699" y="5974"/>
                </a:cxn>
                <a:cxn ang="0">
                  <a:pos x="20215" y="643"/>
                </a:cxn>
                <a:cxn ang="0">
                  <a:pos x="5150" y="7280"/>
                </a:cxn>
                <a:cxn ang="0">
                  <a:pos x="19423" y="7918"/>
                </a:cxn>
              </a:cxnLst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2" name="未知"/>
            <p:cNvSpPr>
              <a:spLocks noEditPoints="1"/>
            </p:cNvSpPr>
            <p:nvPr>
              <p:custDataLst>
                <p:tags r:id="rId217"/>
              </p:custDataLst>
            </p:nvPr>
          </p:nvSpPr>
          <p:spPr bwMode="auto">
            <a:xfrm>
              <a:off x="20" y="268"/>
              <a:ext cx="1090" cy="1001"/>
            </a:xfrm>
            <a:custGeom>
              <a:cxnLst>
                <a:cxn ang="0">
                  <a:pos x="106569" y="101398"/>
                </a:cxn>
                <a:cxn ang="0">
                  <a:pos x="99459" y="81731"/>
                </a:cxn>
                <a:cxn ang="0">
                  <a:pos x="92859" y="64800"/>
                </a:cxn>
                <a:cxn ang="0">
                  <a:pos x="107874" y="60785"/>
                </a:cxn>
                <a:cxn ang="0">
                  <a:pos x="95443" y="53680"/>
                </a:cxn>
                <a:cxn ang="0">
                  <a:pos x="102680" y="54317"/>
                </a:cxn>
                <a:cxn ang="0">
                  <a:pos x="102680" y="50302"/>
                </a:cxn>
                <a:cxn ang="0">
                  <a:pos x="88333" y="50944"/>
                </a:cxn>
                <a:cxn ang="0">
                  <a:pos x="83681" y="81731"/>
                </a:cxn>
                <a:cxn ang="0">
                  <a:pos x="81096" y="54954"/>
                </a:cxn>
                <a:cxn ang="0">
                  <a:pos x="77212" y="43834"/>
                </a:cxn>
                <a:cxn ang="0">
                  <a:pos x="81096" y="33371"/>
                </a:cxn>
                <a:cxn ang="0">
                  <a:pos x="79154" y="24193"/>
                </a:cxn>
                <a:cxn ang="0">
                  <a:pos x="77850" y="15651"/>
                </a:cxn>
                <a:cxn ang="0">
                  <a:pos x="86391" y="25472"/>
                </a:cxn>
                <a:cxn ang="0">
                  <a:pos x="97517" y="11763"/>
                </a:cxn>
                <a:cxn ang="0">
                  <a:pos x="96086" y="23525"/>
                </a:cxn>
                <a:cxn ang="0">
                  <a:pos x="93502" y="31429"/>
                </a:cxn>
                <a:cxn ang="0">
                  <a:pos x="94164" y="43834"/>
                </a:cxn>
                <a:cxn ang="0">
                  <a:pos x="130100" y="18999"/>
                </a:cxn>
                <a:cxn ang="0">
                  <a:pos x="58845" y="637"/>
                </a:cxn>
                <a:cxn ang="0">
                  <a:pos x="36599" y="5168"/>
                </a:cxn>
                <a:cxn ang="0">
                  <a:pos x="55624" y="7879"/>
                </a:cxn>
                <a:cxn ang="0">
                  <a:pos x="39183" y="14347"/>
                </a:cxn>
                <a:cxn ang="0">
                  <a:pos x="37903" y="18999"/>
                </a:cxn>
                <a:cxn ang="0">
                  <a:pos x="24831" y="11125"/>
                </a:cxn>
                <a:cxn ang="0">
                  <a:pos x="8542" y="75263"/>
                </a:cxn>
                <a:cxn ang="0">
                  <a:pos x="39845" y="95441"/>
                </a:cxn>
                <a:cxn ang="0">
                  <a:pos x="29488" y="87026"/>
                </a:cxn>
                <a:cxn ang="0">
                  <a:pos x="22889" y="94798"/>
                </a:cxn>
                <a:cxn ang="0">
                  <a:pos x="20947" y="83673"/>
                </a:cxn>
                <a:cxn ang="0">
                  <a:pos x="30125" y="56259"/>
                </a:cxn>
                <a:cxn ang="0">
                  <a:pos x="43835" y="54317"/>
                </a:cxn>
                <a:cxn ang="0">
                  <a:pos x="46445" y="62064"/>
                </a:cxn>
                <a:cxn ang="0">
                  <a:pos x="39845" y="79147"/>
                </a:cxn>
                <a:cxn ang="0">
                  <a:pos x="59487" y="117686"/>
                </a:cxn>
                <a:cxn ang="0">
                  <a:pos x="121710" y="108508"/>
                </a:cxn>
                <a:cxn ang="0">
                  <a:pos x="119000" y="43192"/>
                </a:cxn>
                <a:cxn ang="0">
                  <a:pos x="107874" y="39177"/>
                </a:cxn>
                <a:cxn ang="0">
                  <a:pos x="73860" y="39844"/>
                </a:cxn>
                <a:cxn ang="0">
                  <a:pos x="70613" y="56901"/>
                </a:cxn>
                <a:cxn ang="0">
                  <a:pos x="74628" y="32709"/>
                </a:cxn>
                <a:cxn ang="0">
                  <a:pos x="58208" y="16931"/>
                </a:cxn>
                <a:cxn ang="0">
                  <a:pos x="68666" y="22888"/>
                </a:cxn>
                <a:cxn ang="0">
                  <a:pos x="39845" y="47081"/>
                </a:cxn>
                <a:cxn ang="0">
                  <a:pos x="15652" y="24193"/>
                </a:cxn>
                <a:cxn ang="0">
                  <a:pos x="44498" y="26135"/>
                </a:cxn>
                <a:cxn ang="0">
                  <a:pos x="51740" y="26135"/>
                </a:cxn>
                <a:cxn ang="0">
                  <a:pos x="70613" y="29487"/>
                </a:cxn>
                <a:cxn ang="0">
                  <a:pos x="64807" y="60785"/>
                </a:cxn>
                <a:cxn ang="0">
                  <a:pos x="60792" y="33371"/>
                </a:cxn>
                <a:cxn ang="0">
                  <a:pos x="39845" y="47081"/>
                </a:cxn>
                <a:cxn ang="0">
                  <a:pos x="52377" y="53680"/>
                </a:cxn>
                <a:cxn ang="0">
                  <a:pos x="57545" y="37897"/>
                </a:cxn>
                <a:cxn ang="0">
                  <a:pos x="66724" y="94798"/>
                </a:cxn>
                <a:cxn ang="0">
                  <a:pos x="53682" y="62732"/>
                </a:cxn>
                <a:cxn ang="0">
                  <a:pos x="76570" y="69331"/>
                </a:cxn>
              </a:cxnLst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3" name="未知"/>
            <p:cNvSpPr/>
            <p:nvPr>
              <p:custDataLst>
                <p:tags r:id="rId218"/>
              </p:custDataLst>
            </p:nvPr>
          </p:nvSpPr>
          <p:spPr bwMode="auto">
            <a:xfrm>
              <a:off x="278" y="745"/>
              <a:ext cx="88" cy="105"/>
            </a:xfrm>
            <a:custGeom>
              <a:cxnLst>
                <a:cxn ang="0">
                  <a:pos x="9187" y="3458"/>
                </a:cxn>
                <a:cxn ang="0">
                  <a:pos x="5964" y="13525"/>
                </a:cxn>
                <a:cxn ang="0">
                  <a:pos x="9187" y="3458"/>
                </a:cxn>
              </a:cxnLst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4" name="未知"/>
            <p:cNvSpPr/>
            <p:nvPr>
              <p:custDataLst>
                <p:tags r:id="rId219"/>
              </p:custDataLst>
            </p:nvPr>
          </p:nvSpPr>
          <p:spPr bwMode="auto">
            <a:xfrm>
              <a:off x="195" y="787"/>
              <a:ext cx="78" cy="140"/>
            </a:xfrm>
            <a:custGeom>
              <a:cxnLst>
                <a:cxn ang="0">
                  <a:pos x="4545" y="6392"/>
                </a:cxn>
                <a:cxn ang="0">
                  <a:pos x="2594" y="16113"/>
                </a:cxn>
                <a:cxn ang="0">
                  <a:pos x="9885" y="10351"/>
                </a:cxn>
                <a:cxn ang="0">
                  <a:pos x="8573" y="5097"/>
                </a:cxn>
                <a:cxn ang="0">
                  <a:pos x="4545" y="6392"/>
                </a:cxn>
              </a:cxnLst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5" name="未知"/>
            <p:cNvSpPr/>
            <p:nvPr>
              <p:custDataLst>
                <p:tags r:id="rId220"/>
              </p:custDataLst>
            </p:nvPr>
          </p:nvSpPr>
          <p:spPr bwMode="auto">
            <a:xfrm>
              <a:off x="149" y="507"/>
              <a:ext cx="249" cy="119"/>
            </a:xfrm>
            <a:custGeom>
              <a:cxnLst>
                <a:cxn ang="0">
                  <a:pos x="26345" y="1271"/>
                </a:cxn>
                <a:cxn ang="0">
                  <a:pos x="5974" y="635"/>
                </a:cxn>
                <a:cxn ang="0">
                  <a:pos x="643" y="5775"/>
                </a:cxn>
                <a:cxn ang="0">
                  <a:pos x="14403" y="13607"/>
                </a:cxn>
                <a:cxn ang="0">
                  <a:pos x="22321" y="12947"/>
                </a:cxn>
                <a:cxn ang="0">
                  <a:pos x="26345" y="12311"/>
                </a:cxn>
                <a:cxn ang="0">
                  <a:pos x="26345" y="1271"/>
                </a:cxn>
              </a:cxnLst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6" name="未知"/>
            <p:cNvSpPr/>
            <p:nvPr>
              <p:custDataLst>
                <p:tags r:id="rId221"/>
              </p:custDataLst>
            </p:nvPr>
          </p:nvSpPr>
          <p:spPr bwMode="auto">
            <a:xfrm>
              <a:off x="434" y="838"/>
              <a:ext cx="182" cy="192"/>
            </a:xfrm>
            <a:custGeom>
              <a:cxnLst>
                <a:cxn ang="0">
                  <a:pos x="15652" y="1304"/>
                </a:cxn>
                <a:cxn ang="0">
                  <a:pos x="7237" y="1304"/>
                </a:cxn>
                <a:cxn ang="0">
                  <a:pos x="2584" y="13029"/>
                </a:cxn>
                <a:cxn ang="0">
                  <a:pos x="18362" y="14328"/>
                </a:cxn>
                <a:cxn ang="0">
                  <a:pos x="15652" y="1304"/>
                </a:cxn>
              </a:cxnLst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7" name="未知"/>
            <p:cNvSpPr/>
            <p:nvPr>
              <p:custDataLst>
                <p:tags r:id="rId222"/>
              </p:custDataLst>
            </p:nvPr>
          </p:nvSpPr>
          <p:spPr bwMode="auto">
            <a:xfrm>
              <a:off x="850" y="647"/>
              <a:ext cx="182" cy="37"/>
            </a:xfrm>
            <a:custGeom>
              <a:cxnLst>
                <a:cxn ang="0">
                  <a:pos x="3221" y="0"/>
                </a:cxn>
                <a:cxn ang="0">
                  <a:pos x="9184" y="3543"/>
                </a:cxn>
                <a:cxn ang="0">
                  <a:pos x="3221" y="0"/>
                </a:cxn>
              </a:cxnLst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8" name="未知"/>
            <p:cNvSpPr/>
            <p:nvPr>
              <p:custDataLst>
                <p:tags r:id="rId223"/>
              </p:custDataLst>
            </p:nvPr>
          </p:nvSpPr>
          <p:spPr bwMode="auto">
            <a:xfrm>
              <a:off x="911" y="641"/>
              <a:ext cx="141" cy="83"/>
            </a:xfrm>
            <a:custGeom>
              <a:cxnLst>
                <a:cxn ang="0">
                  <a:pos x="4714" y="8561"/>
                </a:cxn>
                <a:cxn ang="0">
                  <a:pos x="16582" y="3898"/>
                </a:cxn>
                <a:cxn ang="0">
                  <a:pos x="11224" y="643"/>
                </a:cxn>
                <a:cxn ang="0">
                  <a:pos x="4714" y="7280"/>
                </a:cxn>
                <a:cxn ang="0">
                  <a:pos x="4714" y="8561"/>
                </a:cxn>
              </a:cxnLst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9" name="未知"/>
            <p:cNvSpPr/>
            <p:nvPr>
              <p:custDataLst>
                <p:tags r:id="rId224"/>
              </p:custDataLst>
            </p:nvPr>
          </p:nvSpPr>
          <p:spPr bwMode="auto">
            <a:xfrm>
              <a:off x="906" y="694"/>
              <a:ext cx="182" cy="88"/>
            </a:xfrm>
            <a:custGeom>
              <a:cxnLst>
                <a:cxn ang="0">
                  <a:pos x="16289" y="3890"/>
                </a:cxn>
                <a:cxn ang="0">
                  <a:pos x="5168" y="6602"/>
                </a:cxn>
                <a:cxn ang="0">
                  <a:pos x="3889" y="8549"/>
                </a:cxn>
                <a:cxn ang="0">
                  <a:pos x="17725" y="7907"/>
                </a:cxn>
                <a:cxn ang="0">
                  <a:pos x="16289" y="3890"/>
                </a:cxn>
              </a:cxnLst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0" name="未知"/>
            <p:cNvSpPr/>
            <p:nvPr>
              <p:custDataLst>
                <p:tags r:id="rId225"/>
              </p:custDataLst>
            </p:nvPr>
          </p:nvSpPr>
          <p:spPr bwMode="auto">
            <a:xfrm>
              <a:off x="787" y="777"/>
              <a:ext cx="254" cy="62"/>
            </a:xfrm>
            <a:custGeom>
              <a:cxnLst>
                <a:cxn ang="0">
                  <a:pos x="26182" y="1875"/>
                </a:cxn>
                <a:cxn ang="0">
                  <a:pos x="19061" y="625"/>
                </a:cxn>
                <a:cxn ang="0">
                  <a:pos x="4535" y="0"/>
                </a:cxn>
                <a:cxn ang="0">
                  <a:pos x="1306" y="3125"/>
                </a:cxn>
                <a:cxn ang="0">
                  <a:pos x="13088" y="5000"/>
                </a:cxn>
                <a:cxn ang="0">
                  <a:pos x="26971" y="5000"/>
                </a:cxn>
                <a:cxn ang="0">
                  <a:pos x="26182" y="1875"/>
                </a:cxn>
              </a:cxnLst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1" name="未知"/>
            <p:cNvSpPr/>
            <p:nvPr>
              <p:custDataLst>
                <p:tags r:id="rId226"/>
              </p:custDataLst>
            </p:nvPr>
          </p:nvSpPr>
          <p:spPr bwMode="auto">
            <a:xfrm>
              <a:off x="813" y="833"/>
              <a:ext cx="208" cy="57"/>
            </a:xfrm>
            <a:custGeom>
              <a:cxnLst>
                <a:cxn ang="0">
                  <a:pos x="24573" y="1324"/>
                </a:cxn>
                <a:cxn ang="0">
                  <a:pos x="17255" y="2642"/>
                </a:cxn>
                <a:cxn ang="0">
                  <a:pos x="8628" y="1970"/>
                </a:cxn>
                <a:cxn ang="0">
                  <a:pos x="645" y="1324"/>
                </a:cxn>
                <a:cxn ang="0">
                  <a:pos x="23259" y="5417"/>
                </a:cxn>
                <a:cxn ang="0">
                  <a:pos x="24573" y="1324"/>
                </a:cxn>
              </a:cxnLst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2" name="未知"/>
            <p:cNvSpPr/>
            <p:nvPr>
              <p:custDataLst>
                <p:tags r:id="rId227"/>
              </p:custDataLst>
            </p:nvPr>
          </p:nvSpPr>
          <p:spPr bwMode="auto">
            <a:xfrm>
              <a:off x="803" y="880"/>
              <a:ext cx="212" cy="176"/>
            </a:xfrm>
            <a:custGeom>
              <a:cxnLst>
                <a:cxn ang="0">
                  <a:pos x="18150" y="5964"/>
                </a:cxn>
                <a:cxn ang="0">
                  <a:pos x="8487" y="3890"/>
                </a:cxn>
                <a:cxn ang="0">
                  <a:pos x="2575" y="9829"/>
                </a:cxn>
                <a:cxn ang="0">
                  <a:pos x="636" y="12440"/>
                </a:cxn>
                <a:cxn ang="0">
                  <a:pos x="5786" y="12440"/>
                </a:cxn>
                <a:cxn ang="0">
                  <a:pos x="11062" y="17736"/>
                </a:cxn>
                <a:cxn ang="0">
                  <a:pos x="13637" y="19679"/>
                </a:cxn>
                <a:cxn ang="0">
                  <a:pos x="18787" y="12440"/>
                </a:cxn>
                <a:cxn ang="0">
                  <a:pos x="25365" y="12440"/>
                </a:cxn>
                <a:cxn ang="0">
                  <a:pos x="18150" y="5964"/>
                </a:cxn>
              </a:cxnLst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3" name="未知"/>
            <p:cNvSpPr/>
            <p:nvPr>
              <p:custDataLst>
                <p:tags r:id="rId228"/>
              </p:custDataLst>
            </p:nvPr>
          </p:nvSpPr>
          <p:spPr bwMode="auto">
            <a:xfrm>
              <a:off x="943" y="797"/>
              <a:ext cx="129" cy="326"/>
            </a:xfrm>
            <a:custGeom>
              <a:cxnLst>
                <a:cxn ang="0">
                  <a:pos x="14198" y="1272"/>
                </a:cxn>
                <a:cxn ang="0">
                  <a:pos x="11658" y="11059"/>
                </a:cxn>
                <a:cxn ang="0">
                  <a:pos x="4470" y="12993"/>
                </a:cxn>
                <a:cxn ang="0">
                  <a:pos x="4470" y="14931"/>
                </a:cxn>
                <a:cxn ang="0">
                  <a:pos x="10997" y="22114"/>
                </a:cxn>
                <a:cxn ang="0">
                  <a:pos x="7671" y="29200"/>
                </a:cxn>
                <a:cxn ang="0">
                  <a:pos x="0" y="35747"/>
                </a:cxn>
                <a:cxn ang="0">
                  <a:pos x="3200" y="37680"/>
                </a:cxn>
                <a:cxn ang="0">
                  <a:pos x="10362" y="40255"/>
                </a:cxn>
                <a:cxn ang="0">
                  <a:pos x="14858" y="37044"/>
                </a:cxn>
                <a:cxn ang="0">
                  <a:pos x="16128" y="9121"/>
                </a:cxn>
                <a:cxn ang="0">
                  <a:pos x="16128" y="1272"/>
                </a:cxn>
                <a:cxn ang="0">
                  <a:pos x="14198" y="1272"/>
                </a:cxn>
              </a:cxnLst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56" name="Group 218"/>
          <p:cNvGrpSpPr/>
          <p:nvPr>
            <p:custDataLst>
              <p:tags r:id="rId229"/>
            </p:custDataLst>
          </p:nvPr>
        </p:nvGrpSpPr>
        <p:grpSpPr>
          <a:xfrm>
            <a:off x="390906" y="6280556"/>
            <a:ext cx="547268" cy="504920"/>
            <a:chOff x="20" y="317"/>
            <a:chExt cx="1090" cy="1007"/>
          </a:xfrm>
        </p:grpSpPr>
        <p:sp>
          <p:nvSpPr>
            <p:cNvPr id="2078" name="未知"/>
            <p:cNvSpPr/>
            <p:nvPr>
              <p:custDataLst>
                <p:tags r:id="rId230"/>
              </p:custDataLst>
            </p:nvPr>
          </p:nvSpPr>
          <p:spPr bwMode="auto">
            <a:xfrm>
              <a:off x="45" y="317"/>
              <a:ext cx="212" cy="83"/>
            </a:xfrm>
            <a:custGeom>
              <a:cxnLst>
                <a:cxn ang="0">
                  <a:pos x="19423" y="7918"/>
                </a:cxn>
                <a:cxn ang="0">
                  <a:pos x="24062" y="6612"/>
                </a:cxn>
                <a:cxn ang="0">
                  <a:pos x="24699" y="5974"/>
                </a:cxn>
                <a:cxn ang="0">
                  <a:pos x="20215" y="643"/>
                </a:cxn>
                <a:cxn ang="0">
                  <a:pos x="5150" y="7280"/>
                </a:cxn>
                <a:cxn ang="0">
                  <a:pos x="19423" y="7918"/>
                </a:cxn>
              </a:cxnLst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79" name="未知"/>
            <p:cNvSpPr>
              <a:spLocks noEditPoints="1"/>
            </p:cNvSpPr>
            <p:nvPr>
              <p:custDataLst>
                <p:tags r:id="rId231"/>
              </p:custDataLst>
            </p:nvPr>
          </p:nvSpPr>
          <p:spPr bwMode="auto">
            <a:xfrm>
              <a:off x="20" y="322"/>
              <a:ext cx="1090" cy="1001"/>
            </a:xfrm>
            <a:custGeom>
              <a:cxnLst>
                <a:cxn ang="0">
                  <a:pos x="106569" y="101398"/>
                </a:cxn>
                <a:cxn ang="0">
                  <a:pos x="99459" y="81731"/>
                </a:cxn>
                <a:cxn ang="0">
                  <a:pos x="92859" y="64800"/>
                </a:cxn>
                <a:cxn ang="0">
                  <a:pos x="107874" y="60785"/>
                </a:cxn>
                <a:cxn ang="0">
                  <a:pos x="95443" y="53680"/>
                </a:cxn>
                <a:cxn ang="0">
                  <a:pos x="102680" y="54317"/>
                </a:cxn>
                <a:cxn ang="0">
                  <a:pos x="102680" y="50302"/>
                </a:cxn>
                <a:cxn ang="0">
                  <a:pos x="88333" y="50944"/>
                </a:cxn>
                <a:cxn ang="0">
                  <a:pos x="83681" y="81731"/>
                </a:cxn>
                <a:cxn ang="0">
                  <a:pos x="81096" y="54954"/>
                </a:cxn>
                <a:cxn ang="0">
                  <a:pos x="77212" y="43834"/>
                </a:cxn>
                <a:cxn ang="0">
                  <a:pos x="81096" y="33371"/>
                </a:cxn>
                <a:cxn ang="0">
                  <a:pos x="79154" y="24193"/>
                </a:cxn>
                <a:cxn ang="0">
                  <a:pos x="77850" y="15651"/>
                </a:cxn>
                <a:cxn ang="0">
                  <a:pos x="86391" y="25472"/>
                </a:cxn>
                <a:cxn ang="0">
                  <a:pos x="97517" y="11763"/>
                </a:cxn>
                <a:cxn ang="0">
                  <a:pos x="96086" y="23525"/>
                </a:cxn>
                <a:cxn ang="0">
                  <a:pos x="93502" y="31429"/>
                </a:cxn>
                <a:cxn ang="0">
                  <a:pos x="94164" y="43834"/>
                </a:cxn>
                <a:cxn ang="0">
                  <a:pos x="130100" y="18999"/>
                </a:cxn>
                <a:cxn ang="0">
                  <a:pos x="58845" y="637"/>
                </a:cxn>
                <a:cxn ang="0">
                  <a:pos x="36599" y="5168"/>
                </a:cxn>
                <a:cxn ang="0">
                  <a:pos x="55624" y="7879"/>
                </a:cxn>
                <a:cxn ang="0">
                  <a:pos x="39183" y="14347"/>
                </a:cxn>
                <a:cxn ang="0">
                  <a:pos x="37903" y="18999"/>
                </a:cxn>
                <a:cxn ang="0">
                  <a:pos x="24831" y="11125"/>
                </a:cxn>
                <a:cxn ang="0">
                  <a:pos x="8542" y="75263"/>
                </a:cxn>
                <a:cxn ang="0">
                  <a:pos x="39845" y="95441"/>
                </a:cxn>
                <a:cxn ang="0">
                  <a:pos x="29488" y="87026"/>
                </a:cxn>
                <a:cxn ang="0">
                  <a:pos x="22889" y="94798"/>
                </a:cxn>
                <a:cxn ang="0">
                  <a:pos x="20947" y="83673"/>
                </a:cxn>
                <a:cxn ang="0">
                  <a:pos x="30125" y="56259"/>
                </a:cxn>
                <a:cxn ang="0">
                  <a:pos x="43835" y="54317"/>
                </a:cxn>
                <a:cxn ang="0">
                  <a:pos x="46445" y="62064"/>
                </a:cxn>
                <a:cxn ang="0">
                  <a:pos x="39845" y="79147"/>
                </a:cxn>
                <a:cxn ang="0">
                  <a:pos x="59487" y="117686"/>
                </a:cxn>
                <a:cxn ang="0">
                  <a:pos x="121710" y="108508"/>
                </a:cxn>
                <a:cxn ang="0">
                  <a:pos x="119000" y="43192"/>
                </a:cxn>
                <a:cxn ang="0">
                  <a:pos x="107874" y="39177"/>
                </a:cxn>
                <a:cxn ang="0">
                  <a:pos x="73860" y="39844"/>
                </a:cxn>
                <a:cxn ang="0">
                  <a:pos x="70613" y="56901"/>
                </a:cxn>
                <a:cxn ang="0">
                  <a:pos x="74628" y="32709"/>
                </a:cxn>
                <a:cxn ang="0">
                  <a:pos x="58208" y="16931"/>
                </a:cxn>
                <a:cxn ang="0">
                  <a:pos x="68666" y="22888"/>
                </a:cxn>
                <a:cxn ang="0">
                  <a:pos x="39845" y="47081"/>
                </a:cxn>
                <a:cxn ang="0">
                  <a:pos x="15652" y="24193"/>
                </a:cxn>
                <a:cxn ang="0">
                  <a:pos x="44498" y="26135"/>
                </a:cxn>
                <a:cxn ang="0">
                  <a:pos x="51740" y="26135"/>
                </a:cxn>
                <a:cxn ang="0">
                  <a:pos x="70613" y="29487"/>
                </a:cxn>
                <a:cxn ang="0">
                  <a:pos x="64807" y="60785"/>
                </a:cxn>
                <a:cxn ang="0">
                  <a:pos x="60792" y="33371"/>
                </a:cxn>
                <a:cxn ang="0">
                  <a:pos x="39845" y="47081"/>
                </a:cxn>
                <a:cxn ang="0">
                  <a:pos x="52377" y="53680"/>
                </a:cxn>
                <a:cxn ang="0">
                  <a:pos x="57545" y="37897"/>
                </a:cxn>
                <a:cxn ang="0">
                  <a:pos x="66724" y="94798"/>
                </a:cxn>
                <a:cxn ang="0">
                  <a:pos x="53682" y="62732"/>
                </a:cxn>
                <a:cxn ang="0">
                  <a:pos x="76570" y="69331"/>
                </a:cxn>
              </a:cxnLst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0" name="未知"/>
            <p:cNvSpPr/>
            <p:nvPr>
              <p:custDataLst>
                <p:tags r:id="rId232"/>
              </p:custDataLst>
            </p:nvPr>
          </p:nvSpPr>
          <p:spPr bwMode="auto">
            <a:xfrm>
              <a:off x="278" y="799"/>
              <a:ext cx="88" cy="105"/>
            </a:xfrm>
            <a:custGeom>
              <a:cxnLst>
                <a:cxn ang="0">
                  <a:pos x="9187" y="3458"/>
                </a:cxn>
                <a:cxn ang="0">
                  <a:pos x="5964" y="13525"/>
                </a:cxn>
                <a:cxn ang="0">
                  <a:pos x="9187" y="3458"/>
                </a:cxn>
              </a:cxnLst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1" name="未知"/>
            <p:cNvSpPr/>
            <p:nvPr>
              <p:custDataLst>
                <p:tags r:id="rId233"/>
              </p:custDataLst>
            </p:nvPr>
          </p:nvSpPr>
          <p:spPr bwMode="auto">
            <a:xfrm>
              <a:off x="195" y="842"/>
              <a:ext cx="78" cy="140"/>
            </a:xfrm>
            <a:custGeom>
              <a:cxnLst>
                <a:cxn ang="0">
                  <a:pos x="4545" y="6392"/>
                </a:cxn>
                <a:cxn ang="0">
                  <a:pos x="2594" y="16113"/>
                </a:cxn>
                <a:cxn ang="0">
                  <a:pos x="9885" y="10351"/>
                </a:cxn>
                <a:cxn ang="0">
                  <a:pos x="8573" y="5097"/>
                </a:cxn>
                <a:cxn ang="0">
                  <a:pos x="4545" y="6392"/>
                </a:cxn>
              </a:cxnLst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2" name="未知"/>
            <p:cNvSpPr/>
            <p:nvPr>
              <p:custDataLst>
                <p:tags r:id="rId234"/>
              </p:custDataLst>
            </p:nvPr>
          </p:nvSpPr>
          <p:spPr bwMode="auto">
            <a:xfrm>
              <a:off x="149" y="561"/>
              <a:ext cx="249" cy="119"/>
            </a:xfrm>
            <a:custGeom>
              <a:cxnLst>
                <a:cxn ang="0">
                  <a:pos x="26345" y="1271"/>
                </a:cxn>
                <a:cxn ang="0">
                  <a:pos x="5974" y="635"/>
                </a:cxn>
                <a:cxn ang="0">
                  <a:pos x="643" y="5775"/>
                </a:cxn>
                <a:cxn ang="0">
                  <a:pos x="14403" y="13607"/>
                </a:cxn>
                <a:cxn ang="0">
                  <a:pos x="22321" y="12947"/>
                </a:cxn>
                <a:cxn ang="0">
                  <a:pos x="26345" y="12311"/>
                </a:cxn>
                <a:cxn ang="0">
                  <a:pos x="26345" y="1271"/>
                </a:cxn>
              </a:cxnLst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3" name="未知"/>
            <p:cNvSpPr/>
            <p:nvPr>
              <p:custDataLst>
                <p:tags r:id="rId235"/>
              </p:custDataLst>
            </p:nvPr>
          </p:nvSpPr>
          <p:spPr bwMode="auto">
            <a:xfrm>
              <a:off x="434" y="893"/>
              <a:ext cx="182" cy="192"/>
            </a:xfrm>
            <a:custGeom>
              <a:cxnLst>
                <a:cxn ang="0">
                  <a:pos x="15652" y="1304"/>
                </a:cxn>
                <a:cxn ang="0">
                  <a:pos x="7237" y="1304"/>
                </a:cxn>
                <a:cxn ang="0">
                  <a:pos x="2584" y="13029"/>
                </a:cxn>
                <a:cxn ang="0">
                  <a:pos x="18362" y="14328"/>
                </a:cxn>
                <a:cxn ang="0">
                  <a:pos x="15652" y="1304"/>
                </a:cxn>
              </a:cxnLst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4" name="未知"/>
            <p:cNvSpPr/>
            <p:nvPr>
              <p:custDataLst>
                <p:tags r:id="rId236"/>
              </p:custDataLst>
            </p:nvPr>
          </p:nvSpPr>
          <p:spPr bwMode="auto">
            <a:xfrm>
              <a:off x="850" y="701"/>
              <a:ext cx="182" cy="37"/>
            </a:xfrm>
            <a:custGeom>
              <a:cxnLst>
                <a:cxn ang="0">
                  <a:pos x="3221" y="0"/>
                </a:cxn>
                <a:cxn ang="0">
                  <a:pos x="9184" y="3543"/>
                </a:cxn>
                <a:cxn ang="0">
                  <a:pos x="3221" y="0"/>
                </a:cxn>
              </a:cxnLst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5" name="未知"/>
            <p:cNvSpPr/>
            <p:nvPr>
              <p:custDataLst>
                <p:tags r:id="rId237"/>
              </p:custDataLst>
            </p:nvPr>
          </p:nvSpPr>
          <p:spPr bwMode="auto">
            <a:xfrm>
              <a:off x="911" y="696"/>
              <a:ext cx="141" cy="83"/>
            </a:xfrm>
            <a:custGeom>
              <a:cxnLst>
                <a:cxn ang="0">
                  <a:pos x="4714" y="8561"/>
                </a:cxn>
                <a:cxn ang="0">
                  <a:pos x="16582" y="3898"/>
                </a:cxn>
                <a:cxn ang="0">
                  <a:pos x="11224" y="643"/>
                </a:cxn>
                <a:cxn ang="0">
                  <a:pos x="4714" y="7280"/>
                </a:cxn>
                <a:cxn ang="0">
                  <a:pos x="4714" y="8561"/>
                </a:cxn>
              </a:cxnLst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6" name="未知"/>
            <p:cNvSpPr/>
            <p:nvPr>
              <p:custDataLst>
                <p:tags r:id="rId238"/>
              </p:custDataLst>
            </p:nvPr>
          </p:nvSpPr>
          <p:spPr bwMode="auto">
            <a:xfrm>
              <a:off x="906" y="748"/>
              <a:ext cx="182" cy="88"/>
            </a:xfrm>
            <a:custGeom>
              <a:cxnLst>
                <a:cxn ang="0">
                  <a:pos x="16289" y="3890"/>
                </a:cxn>
                <a:cxn ang="0">
                  <a:pos x="5168" y="6602"/>
                </a:cxn>
                <a:cxn ang="0">
                  <a:pos x="3889" y="8549"/>
                </a:cxn>
                <a:cxn ang="0">
                  <a:pos x="17725" y="7907"/>
                </a:cxn>
                <a:cxn ang="0">
                  <a:pos x="16289" y="3890"/>
                </a:cxn>
              </a:cxnLst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7" name="未知"/>
            <p:cNvSpPr/>
            <p:nvPr>
              <p:custDataLst>
                <p:tags r:id="rId239"/>
              </p:custDataLst>
            </p:nvPr>
          </p:nvSpPr>
          <p:spPr bwMode="auto">
            <a:xfrm>
              <a:off x="787" y="831"/>
              <a:ext cx="254" cy="62"/>
            </a:xfrm>
            <a:custGeom>
              <a:cxnLst>
                <a:cxn ang="0">
                  <a:pos x="26182" y="1875"/>
                </a:cxn>
                <a:cxn ang="0">
                  <a:pos x="19061" y="625"/>
                </a:cxn>
                <a:cxn ang="0">
                  <a:pos x="4535" y="0"/>
                </a:cxn>
                <a:cxn ang="0">
                  <a:pos x="1306" y="3125"/>
                </a:cxn>
                <a:cxn ang="0">
                  <a:pos x="13088" y="5000"/>
                </a:cxn>
                <a:cxn ang="0">
                  <a:pos x="26971" y="5000"/>
                </a:cxn>
                <a:cxn ang="0">
                  <a:pos x="26182" y="1875"/>
                </a:cxn>
              </a:cxnLst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8" name="未知"/>
            <p:cNvSpPr/>
            <p:nvPr>
              <p:custDataLst>
                <p:tags r:id="rId240"/>
              </p:custDataLst>
            </p:nvPr>
          </p:nvSpPr>
          <p:spPr bwMode="auto">
            <a:xfrm>
              <a:off x="813" y="888"/>
              <a:ext cx="208" cy="57"/>
            </a:xfrm>
            <a:custGeom>
              <a:cxnLst>
                <a:cxn ang="0">
                  <a:pos x="24573" y="1324"/>
                </a:cxn>
                <a:cxn ang="0">
                  <a:pos x="17255" y="2642"/>
                </a:cxn>
                <a:cxn ang="0">
                  <a:pos x="8628" y="1970"/>
                </a:cxn>
                <a:cxn ang="0">
                  <a:pos x="645" y="1324"/>
                </a:cxn>
                <a:cxn ang="0">
                  <a:pos x="23259" y="5417"/>
                </a:cxn>
                <a:cxn ang="0">
                  <a:pos x="24573" y="1324"/>
                </a:cxn>
              </a:cxnLst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9" name="未知"/>
            <p:cNvSpPr/>
            <p:nvPr>
              <p:custDataLst>
                <p:tags r:id="rId241"/>
              </p:custDataLst>
            </p:nvPr>
          </p:nvSpPr>
          <p:spPr bwMode="auto">
            <a:xfrm>
              <a:off x="803" y="935"/>
              <a:ext cx="212" cy="176"/>
            </a:xfrm>
            <a:custGeom>
              <a:cxnLst>
                <a:cxn ang="0">
                  <a:pos x="18150" y="5964"/>
                </a:cxn>
                <a:cxn ang="0">
                  <a:pos x="8487" y="3890"/>
                </a:cxn>
                <a:cxn ang="0">
                  <a:pos x="2575" y="9829"/>
                </a:cxn>
                <a:cxn ang="0">
                  <a:pos x="636" y="12440"/>
                </a:cxn>
                <a:cxn ang="0">
                  <a:pos x="5786" y="12440"/>
                </a:cxn>
                <a:cxn ang="0">
                  <a:pos x="11062" y="17736"/>
                </a:cxn>
                <a:cxn ang="0">
                  <a:pos x="13637" y="19679"/>
                </a:cxn>
                <a:cxn ang="0">
                  <a:pos x="18787" y="12440"/>
                </a:cxn>
                <a:cxn ang="0">
                  <a:pos x="25365" y="12440"/>
                </a:cxn>
                <a:cxn ang="0">
                  <a:pos x="18150" y="5964"/>
                </a:cxn>
              </a:cxnLst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0" name="未知"/>
            <p:cNvSpPr/>
            <p:nvPr>
              <p:custDataLst>
                <p:tags r:id="rId242"/>
              </p:custDataLst>
            </p:nvPr>
          </p:nvSpPr>
          <p:spPr bwMode="auto">
            <a:xfrm>
              <a:off x="943" y="852"/>
              <a:ext cx="129" cy="326"/>
            </a:xfrm>
            <a:custGeom>
              <a:cxnLst>
                <a:cxn ang="0">
                  <a:pos x="14198" y="1272"/>
                </a:cxn>
                <a:cxn ang="0">
                  <a:pos x="11658" y="11059"/>
                </a:cxn>
                <a:cxn ang="0">
                  <a:pos x="4470" y="12993"/>
                </a:cxn>
                <a:cxn ang="0">
                  <a:pos x="4470" y="14931"/>
                </a:cxn>
                <a:cxn ang="0">
                  <a:pos x="10997" y="22114"/>
                </a:cxn>
                <a:cxn ang="0">
                  <a:pos x="7671" y="29200"/>
                </a:cxn>
                <a:cxn ang="0">
                  <a:pos x="0" y="35747"/>
                </a:cxn>
                <a:cxn ang="0">
                  <a:pos x="3200" y="37680"/>
                </a:cxn>
                <a:cxn ang="0">
                  <a:pos x="10362" y="40255"/>
                </a:cxn>
                <a:cxn ang="0">
                  <a:pos x="14858" y="37044"/>
                </a:cxn>
                <a:cxn ang="0">
                  <a:pos x="16128" y="9121"/>
                </a:cxn>
                <a:cxn ang="0">
                  <a:pos x="16128" y="1272"/>
                </a:cxn>
                <a:cxn ang="0">
                  <a:pos x="14198" y="1272"/>
                </a:cxn>
              </a:cxnLst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57" name="Group 232"/>
          <p:cNvGrpSpPr/>
          <p:nvPr>
            <p:custDataLst>
              <p:tags r:id="rId243"/>
            </p:custDataLst>
          </p:nvPr>
        </p:nvGrpSpPr>
        <p:grpSpPr>
          <a:xfrm>
            <a:off x="7114487" y="0"/>
            <a:ext cx="2378011" cy="2109264"/>
            <a:chOff x="136" y="0"/>
            <a:chExt cx="1793" cy="1596"/>
          </a:xfrm>
        </p:grpSpPr>
        <p:sp>
          <p:nvSpPr>
            <p:cNvPr id="2063" name="未知"/>
            <p:cNvSpPr/>
            <p:nvPr>
              <p:custDataLst>
                <p:tags r:id="rId244"/>
              </p:custDataLst>
            </p:nvPr>
          </p:nvSpPr>
          <p:spPr bwMode="auto">
            <a:xfrm>
              <a:off x="219" y="0"/>
              <a:ext cx="1627" cy="1481"/>
            </a:xfrm>
            <a:custGeom>
              <a:cxnLst>
                <a:cxn ang="0">
                  <a:pos x="1644" y="296"/>
                </a:cxn>
                <a:cxn ang="0">
                  <a:pos x="784" y="5040"/>
                </a:cxn>
                <a:cxn ang="0">
                  <a:pos x="1789" y="27928"/>
                </a:cxn>
                <a:cxn ang="0">
                  <a:pos x="3849" y="32481"/>
                </a:cxn>
                <a:cxn ang="0">
                  <a:pos x="11247" y="34243"/>
                </a:cxn>
                <a:cxn ang="0">
                  <a:pos x="14538" y="35169"/>
                </a:cxn>
                <a:cxn ang="0">
                  <a:pos x="37007" y="33752"/>
                </a:cxn>
                <a:cxn ang="0">
                  <a:pos x="37945" y="11869"/>
                </a:cxn>
                <a:cxn ang="0">
                  <a:pos x="26274" y="1129"/>
                </a:cxn>
                <a:cxn ang="0">
                  <a:pos x="17719" y="2056"/>
                </a:cxn>
                <a:cxn ang="0">
                  <a:pos x="14091" y="784"/>
                </a:cxn>
                <a:cxn ang="0">
                  <a:pos x="10759" y="142"/>
                </a:cxn>
                <a:cxn ang="0">
                  <a:pos x="1644" y="296"/>
                </a:cxn>
              </a:cxnLst>
              <a:rect l="l" t="t" r="r" b="b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grpSp>
          <p:nvGrpSpPr>
            <p:cNvPr id="2064" name="Group 234"/>
            <p:cNvGrpSpPr/>
            <p:nvPr>
              <p:custDataLst>
                <p:tags r:id="rId245"/>
              </p:custDataLst>
            </p:nvPr>
          </p:nvGrpSpPr>
          <p:grpSpPr>
            <a:xfrm>
              <a:off x="136" y="5"/>
              <a:ext cx="1793" cy="1591"/>
              <a:chOff x="230" y="0"/>
              <a:chExt cx="3035" cy="2769"/>
            </a:xfrm>
          </p:grpSpPr>
          <p:sp>
            <p:nvSpPr>
              <p:cNvPr id="2065" name="未知"/>
              <p:cNvSpPr/>
              <p:nvPr>
                <p:custDataLst>
                  <p:tags r:id="rId246"/>
                </p:custDataLst>
              </p:nvPr>
            </p:nvSpPr>
            <p:spPr bwMode="auto">
              <a:xfrm>
                <a:off x="376" y="0"/>
                <a:ext cx="503" cy="192"/>
              </a:xfrm>
              <a:custGeom>
                <a:cxnLst>
                  <a:cxn ang="0">
                    <a:pos x="46292" y="16269"/>
                  </a:cxn>
                  <a:cxn ang="0">
                    <a:pos x="59305" y="13029"/>
                  </a:cxn>
                  <a:cxn ang="0">
                    <a:pos x="59942" y="11114"/>
                  </a:cxn>
                  <a:cxn ang="0">
                    <a:pos x="57365" y="0"/>
                  </a:cxn>
                  <a:cxn ang="0">
                    <a:pos x="16231" y="0"/>
                  </a:cxn>
                  <a:cxn ang="0">
                    <a:pos x="6582" y="14328"/>
                  </a:cxn>
                  <a:cxn ang="0">
                    <a:pos x="46292" y="16269"/>
                  </a:cxn>
                </a:cxnLst>
                <a:rect l="l" t="t" r="r" b="b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066" name="未知"/>
              <p:cNvSpPr>
                <a:spLocks noEditPoints="1"/>
              </p:cNvSpPr>
              <p:nvPr>
                <p:custDataLst>
                  <p:tags r:id="rId247"/>
                </p:custDataLst>
              </p:nvPr>
            </p:nvSpPr>
            <p:spPr bwMode="auto">
              <a:xfrm>
                <a:off x="230" y="0"/>
                <a:ext cx="3035" cy="2769"/>
              </a:xfrm>
              <a:custGeom>
                <a:cxnLst>
                  <a:cxn ang="0">
                    <a:pos x="329410" y="637"/>
                  </a:cxn>
                  <a:cxn ang="0">
                    <a:pos x="102650" y="0"/>
                  </a:cxn>
                  <a:cxn ang="0">
                    <a:pos x="147116" y="13692"/>
                  </a:cxn>
                  <a:cxn ang="0">
                    <a:pos x="113774" y="25443"/>
                  </a:cxn>
                  <a:cxn ang="0">
                    <a:pos x="135355" y="46343"/>
                  </a:cxn>
                  <a:cxn ang="0">
                    <a:pos x="48349" y="39110"/>
                  </a:cxn>
                  <a:cxn ang="0">
                    <a:pos x="16924" y="41051"/>
                  </a:cxn>
                  <a:cxn ang="0">
                    <a:pos x="130061" y="317769"/>
                  </a:cxn>
                  <a:cxn ang="0">
                    <a:pos x="94115" y="222607"/>
                  </a:cxn>
                  <a:cxn ang="0">
                    <a:pos x="68646" y="245321"/>
                  </a:cxn>
                  <a:cxn ang="0">
                    <a:pos x="61410" y="283921"/>
                  </a:cxn>
                  <a:cxn ang="0">
                    <a:pos x="81049" y="172898"/>
                  </a:cxn>
                  <a:cxn ang="0">
                    <a:pos x="100071" y="148753"/>
                  </a:cxn>
                  <a:cxn ang="0">
                    <a:pos x="136660" y="154682"/>
                  </a:cxn>
                  <a:cxn ang="0">
                    <a:pos x="122952" y="199746"/>
                  </a:cxn>
                  <a:cxn ang="0">
                    <a:pos x="125535" y="257709"/>
                  </a:cxn>
                  <a:cxn ang="0">
                    <a:pos x="336646" y="315187"/>
                  </a:cxn>
                  <a:cxn ang="0">
                    <a:pos x="296837" y="278629"/>
                  </a:cxn>
                  <a:cxn ang="0">
                    <a:pos x="277814" y="225190"/>
                  </a:cxn>
                  <a:cxn ang="0">
                    <a:pos x="258817" y="176244"/>
                  </a:cxn>
                  <a:cxn ang="0">
                    <a:pos x="300695" y="167070"/>
                  </a:cxn>
                  <a:cxn ang="0">
                    <a:pos x="266053" y="145508"/>
                  </a:cxn>
                  <a:cxn ang="0">
                    <a:pos x="286992" y="147449"/>
                  </a:cxn>
                  <a:cxn ang="0">
                    <a:pos x="286355" y="136340"/>
                  </a:cxn>
                  <a:cxn ang="0">
                    <a:pos x="245752" y="137644"/>
                  </a:cxn>
                  <a:cxn ang="0">
                    <a:pos x="233353" y="223886"/>
                  </a:cxn>
                  <a:cxn ang="0">
                    <a:pos x="226886" y="150032"/>
                  </a:cxn>
                  <a:cxn ang="0">
                    <a:pos x="216399" y="118791"/>
                  </a:cxn>
                  <a:cxn ang="0">
                    <a:pos x="226886" y="88698"/>
                  </a:cxn>
                  <a:cxn ang="0">
                    <a:pos x="221592" y="64554"/>
                  </a:cxn>
                  <a:cxn ang="0">
                    <a:pos x="216399" y="40414"/>
                  </a:cxn>
                  <a:cxn ang="0">
                    <a:pos x="241226" y="67263"/>
                  </a:cxn>
                  <a:cxn ang="0">
                    <a:pos x="271216" y="30730"/>
                  </a:cxn>
                  <a:cxn ang="0">
                    <a:pos x="267358" y="61976"/>
                  </a:cxn>
                  <a:cxn ang="0">
                    <a:pos x="262165" y="84837"/>
                  </a:cxn>
                  <a:cxn ang="0">
                    <a:pos x="262165" y="118149"/>
                  </a:cxn>
                  <a:cxn ang="0">
                    <a:pos x="364694" y="118149"/>
                  </a:cxn>
                  <a:cxn ang="0">
                    <a:pos x="362110" y="49583"/>
                  </a:cxn>
                  <a:cxn ang="0">
                    <a:pos x="162761" y="45064"/>
                  </a:cxn>
                  <a:cxn ang="0">
                    <a:pos x="191603" y="60697"/>
                  </a:cxn>
                  <a:cxn ang="0">
                    <a:pos x="111833" y="127323"/>
                  </a:cxn>
                  <a:cxn ang="0">
                    <a:pos x="45128" y="63917"/>
                  </a:cxn>
                  <a:cxn ang="0">
                    <a:pos x="124873" y="69204"/>
                  </a:cxn>
                  <a:cxn ang="0">
                    <a:pos x="143764" y="68567"/>
                  </a:cxn>
                  <a:cxn ang="0">
                    <a:pos x="197407" y="79014"/>
                  </a:cxn>
                  <a:cxn ang="0">
                    <a:pos x="180478" y="167070"/>
                  </a:cxn>
                  <a:cxn ang="0">
                    <a:pos x="169997" y="89360"/>
                  </a:cxn>
                  <a:cxn ang="0">
                    <a:pos x="111833" y="127323"/>
                  </a:cxn>
                  <a:cxn ang="0">
                    <a:pos x="145837" y="146812"/>
                  </a:cxn>
                  <a:cxn ang="0">
                    <a:pos x="161456" y="103153"/>
                  </a:cxn>
                  <a:cxn ang="0">
                    <a:pos x="213052" y="190573"/>
                  </a:cxn>
                  <a:cxn ang="0">
                    <a:pos x="140518" y="209425"/>
                  </a:cxn>
                  <a:cxn ang="0">
                    <a:pos x="201933" y="180762"/>
                  </a:cxn>
                  <a:cxn ang="0">
                    <a:pos x="207889" y="86752"/>
                  </a:cxn>
                  <a:cxn ang="0">
                    <a:pos x="204643" y="139049"/>
                  </a:cxn>
                  <a:cxn ang="0">
                    <a:pos x="195461" y="94010"/>
                  </a:cxn>
                  <a:cxn ang="0">
                    <a:pos x="331478" y="116845"/>
                  </a:cxn>
                  <a:cxn ang="0">
                    <a:pos x="301337" y="105736"/>
                  </a:cxn>
                </a:cxnLst>
                <a:rect l="l" t="t" r="r" b="b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067" name="未知"/>
              <p:cNvSpPr/>
              <p:nvPr>
                <p:custDataLst>
                  <p:tags r:id="rId248"/>
                </p:custDataLst>
              </p:nvPr>
            </p:nvSpPr>
            <p:spPr bwMode="auto">
              <a:xfrm>
                <a:off x="951" y="1302"/>
                <a:ext cx="244" cy="290"/>
              </a:xfrm>
              <a:custGeom>
                <a:cxnLst>
                  <a:cxn ang="0">
                    <a:pos x="26362" y="9809"/>
                  </a:cxn>
                  <a:cxn ang="0">
                    <a:pos x="17794" y="36522"/>
                  </a:cxn>
                  <a:cxn ang="0">
                    <a:pos x="26362" y="9809"/>
                  </a:cxn>
                </a:cxnLst>
                <a:rect l="l" t="t" r="r" b="b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068" name="未知"/>
              <p:cNvSpPr/>
              <p:nvPr>
                <p:custDataLst>
                  <p:tags r:id="rId249"/>
                </p:custDataLst>
              </p:nvPr>
            </p:nvSpPr>
            <p:spPr bwMode="auto">
              <a:xfrm>
                <a:off x="728" y="1421"/>
                <a:ext cx="213" cy="389"/>
              </a:xfrm>
              <a:custGeom>
                <a:cxnLst>
                  <a:cxn ang="0">
                    <a:pos x="12536" y="17545"/>
                  </a:cxn>
                  <a:cxn ang="0">
                    <a:pos x="7955" y="45045"/>
                  </a:cxn>
                  <a:cxn ang="0">
                    <a:pos x="26507" y="29289"/>
                  </a:cxn>
                  <a:cxn ang="0">
                    <a:pos x="24554" y="15605"/>
                  </a:cxn>
                  <a:cxn ang="0">
                    <a:pos x="12536" y="17545"/>
                  </a:cxn>
                </a:cxnLst>
                <a:rect l="l" t="t" r="r" b="b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069" name="未知"/>
              <p:cNvSpPr/>
              <p:nvPr>
                <p:custDataLst>
                  <p:tags r:id="rId250"/>
                </p:custDataLst>
              </p:nvPr>
            </p:nvSpPr>
            <p:spPr bwMode="auto">
              <a:xfrm>
                <a:off x="593" y="644"/>
                <a:ext cx="701" cy="326"/>
              </a:xfrm>
              <a:custGeom>
                <a:cxnLst>
                  <a:cxn ang="0">
                    <a:pos x="73435" y="2574"/>
                  </a:cxn>
                  <a:cxn ang="0">
                    <a:pos x="15663" y="2574"/>
                  </a:cxn>
                  <a:cxn ang="0">
                    <a:pos x="1305" y="16203"/>
                  </a:cxn>
                  <a:cxn ang="0">
                    <a:pos x="39366" y="37680"/>
                  </a:cxn>
                  <a:cxn ang="0">
                    <a:pos x="62942" y="35111"/>
                  </a:cxn>
                  <a:cxn ang="0">
                    <a:pos x="74073" y="34470"/>
                  </a:cxn>
                  <a:cxn ang="0">
                    <a:pos x="73435" y="2574"/>
                  </a:cxn>
                </a:cxnLst>
                <a:rect l="l" t="t" r="r" b="b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070" name="未知"/>
              <p:cNvSpPr/>
              <p:nvPr>
                <p:custDataLst>
                  <p:tags r:id="rId251"/>
                </p:custDataLst>
              </p:nvPr>
            </p:nvSpPr>
            <p:spPr bwMode="auto">
              <a:xfrm>
                <a:off x="1387" y="1567"/>
                <a:ext cx="503" cy="528"/>
              </a:xfrm>
              <a:custGeom>
                <a:cxnLst>
                  <a:cxn ang="0">
                    <a:pos x="43559" y="3211"/>
                  </a:cxn>
                  <a:cxn ang="0">
                    <a:pos x="20236" y="3211"/>
                  </a:cxn>
                  <a:cxn ang="0">
                    <a:pos x="7860" y="37065"/>
                  </a:cxn>
                  <a:cxn ang="0">
                    <a:pos x="51445" y="40276"/>
                  </a:cxn>
                  <a:cxn ang="0">
                    <a:pos x="43559" y="3211"/>
                  </a:cxn>
                </a:cxnLst>
                <a:rect l="l" t="t" r="r" b="b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071" name="未知"/>
              <p:cNvSpPr/>
              <p:nvPr>
                <p:custDataLst>
                  <p:tags r:id="rId252"/>
                </p:custDataLst>
              </p:nvPr>
            </p:nvSpPr>
            <p:spPr bwMode="auto">
              <a:xfrm>
                <a:off x="2544" y="1032"/>
                <a:ext cx="514" cy="98"/>
              </a:xfrm>
              <a:custGeom>
                <a:cxnLst>
                  <a:cxn ang="0">
                    <a:pos x="9858" y="0"/>
                  </a:cxn>
                  <a:cxn ang="0">
                    <a:pos x="26173" y="9802"/>
                  </a:cxn>
                  <a:cxn ang="0">
                    <a:pos x="9858" y="0"/>
                  </a:cxn>
                </a:cxnLst>
                <a:rect l="l" t="t" r="r" b="b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072" name="未知"/>
              <p:cNvSpPr/>
              <p:nvPr>
                <p:custDataLst>
                  <p:tags r:id="rId253"/>
                </p:custDataLst>
              </p:nvPr>
            </p:nvSpPr>
            <p:spPr bwMode="auto">
              <a:xfrm>
                <a:off x="2715" y="1012"/>
                <a:ext cx="395" cy="243"/>
              </a:xfrm>
              <a:custGeom>
                <a:cxnLst>
                  <a:cxn ang="0">
                    <a:pos x="13779" y="23977"/>
                  </a:cxn>
                  <a:cxn ang="0">
                    <a:pos x="46139" y="11033"/>
                  </a:cxn>
                  <a:cxn ang="0">
                    <a:pos x="31590" y="1931"/>
                  </a:cxn>
                  <a:cxn ang="0">
                    <a:pos x="12472" y="20649"/>
                  </a:cxn>
                  <a:cxn ang="0">
                    <a:pos x="13779" y="23977"/>
                  </a:cxn>
                </a:cxnLst>
                <a:rect l="l" t="t" r="r" b="b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073" name="未知"/>
              <p:cNvSpPr/>
              <p:nvPr>
                <p:custDataLst>
                  <p:tags r:id="rId254"/>
                </p:custDataLst>
              </p:nvPr>
            </p:nvSpPr>
            <p:spPr bwMode="auto">
              <a:xfrm>
                <a:off x="2700" y="1214"/>
                <a:ext cx="426" cy="192"/>
              </a:xfrm>
              <a:custGeom>
                <a:cxnLst>
                  <a:cxn ang="0">
                    <a:pos x="47178" y="3882"/>
                  </a:cxn>
                  <a:cxn ang="0">
                    <a:pos x="15674" y="11114"/>
                  </a:cxn>
                  <a:cxn ang="0">
                    <a:pos x="11144" y="16911"/>
                  </a:cxn>
                  <a:cxn ang="0">
                    <a:pos x="49896" y="14970"/>
                  </a:cxn>
                  <a:cxn ang="0">
                    <a:pos x="53788" y="13029"/>
                  </a:cxn>
                  <a:cxn ang="0">
                    <a:pos x="53788" y="0"/>
                  </a:cxn>
                  <a:cxn ang="0">
                    <a:pos x="47178" y="3882"/>
                  </a:cxn>
                </a:cxnLst>
                <a:rect l="l" t="t" r="r" b="b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074" name="未知"/>
              <p:cNvSpPr/>
              <p:nvPr>
                <p:custDataLst>
                  <p:tags r:id="rId255"/>
                </p:custDataLst>
              </p:nvPr>
            </p:nvSpPr>
            <p:spPr bwMode="auto">
              <a:xfrm>
                <a:off x="2367" y="1396"/>
                <a:ext cx="716" cy="171"/>
              </a:xfrm>
              <a:custGeom>
                <a:cxnLst>
                  <a:cxn ang="0">
                    <a:pos x="13712" y="643"/>
                  </a:cxn>
                  <a:cxn ang="0">
                    <a:pos x="5169" y="9195"/>
                  </a:cxn>
                  <a:cxn ang="0">
                    <a:pos x="37272" y="14392"/>
                  </a:cxn>
                  <a:cxn ang="0">
                    <a:pos x="76598" y="15035"/>
                  </a:cxn>
                  <a:cxn ang="0">
                    <a:pos x="74651" y="5172"/>
                  </a:cxn>
                  <a:cxn ang="0">
                    <a:pos x="53700" y="1948"/>
                  </a:cxn>
                  <a:cxn ang="0">
                    <a:pos x="13712" y="643"/>
                  </a:cxn>
                </a:cxnLst>
                <a:rect l="l" t="t" r="r" b="b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075" name="未知"/>
              <p:cNvSpPr/>
              <p:nvPr>
                <p:custDataLst>
                  <p:tags r:id="rId256"/>
                </p:custDataLst>
              </p:nvPr>
            </p:nvSpPr>
            <p:spPr bwMode="auto">
              <a:xfrm>
                <a:off x="2445" y="1562"/>
                <a:ext cx="582" cy="150"/>
              </a:xfrm>
              <a:custGeom>
                <a:cxnLst>
                  <a:cxn ang="0">
                    <a:pos x="64355" y="12244"/>
                  </a:cxn>
                  <a:cxn ang="0">
                    <a:pos x="67610" y="2558"/>
                  </a:cxn>
                  <a:cxn ang="0">
                    <a:pos x="48646" y="6389"/>
                  </a:cxn>
                  <a:cxn ang="0">
                    <a:pos x="23606" y="3826"/>
                  </a:cxn>
                  <a:cxn ang="0">
                    <a:pos x="1306" y="2558"/>
                  </a:cxn>
                  <a:cxn ang="0">
                    <a:pos x="64355" y="12244"/>
                  </a:cxn>
                </a:cxnLst>
                <a:rect l="l" t="t" r="r" b="b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076" name="未知"/>
              <p:cNvSpPr/>
              <p:nvPr>
                <p:custDataLst>
                  <p:tags r:id="rId257"/>
                </p:custDataLst>
              </p:nvPr>
            </p:nvSpPr>
            <p:spPr bwMode="auto">
              <a:xfrm>
                <a:off x="2409" y="1681"/>
                <a:ext cx="596" cy="492"/>
              </a:xfrm>
              <a:custGeom>
                <a:cxnLst>
                  <a:cxn ang="0">
                    <a:pos x="1940" y="34565"/>
                  </a:cxn>
                  <a:cxn ang="0">
                    <a:pos x="16900" y="35207"/>
                  </a:cxn>
                  <a:cxn ang="0">
                    <a:pos x="32622" y="50163"/>
                  </a:cxn>
                  <a:cxn ang="0">
                    <a:pos x="38442" y="54685"/>
                  </a:cxn>
                  <a:cxn ang="0">
                    <a:pos x="52735" y="33928"/>
                  </a:cxn>
                  <a:cxn ang="0">
                    <a:pos x="72337" y="33928"/>
                  </a:cxn>
                  <a:cxn ang="0">
                    <a:pos x="51456" y="17538"/>
                  </a:cxn>
                  <a:cxn ang="0">
                    <a:pos x="24119" y="10444"/>
                  </a:cxn>
                  <a:cxn ang="0">
                    <a:pos x="7861" y="26703"/>
                  </a:cxn>
                  <a:cxn ang="0">
                    <a:pos x="1940" y="34565"/>
                  </a:cxn>
                </a:cxnLst>
                <a:rect l="l" t="t" r="r" b="b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077" name="未知"/>
              <p:cNvSpPr/>
              <p:nvPr>
                <p:custDataLst>
                  <p:tags r:id="rId258"/>
                </p:custDataLst>
              </p:nvPr>
            </p:nvSpPr>
            <p:spPr bwMode="auto">
              <a:xfrm>
                <a:off x="2798" y="1484"/>
                <a:ext cx="338" cy="876"/>
              </a:xfrm>
              <a:custGeom>
                <a:cxnLst>
                  <a:cxn ang="0">
                    <a:pos x="33457" y="26070"/>
                  </a:cxn>
                  <a:cxn ang="0">
                    <a:pos x="14400" y="31997"/>
                  </a:cxn>
                  <a:cxn ang="0">
                    <a:pos x="14400" y="38455"/>
                  </a:cxn>
                  <a:cxn ang="0">
                    <a:pos x="32819" y="58704"/>
                  </a:cxn>
                  <a:cxn ang="0">
                    <a:pos x="22316" y="76911"/>
                  </a:cxn>
                  <a:cxn ang="0">
                    <a:pos x="0" y="96522"/>
                  </a:cxn>
                  <a:cxn ang="0">
                    <a:pos x="11146" y="101045"/>
                  </a:cxn>
                  <a:cxn ang="0">
                    <a:pos x="30870" y="108271"/>
                  </a:cxn>
                  <a:cxn ang="0">
                    <a:pos x="41373" y="105689"/>
                  </a:cxn>
                  <a:cxn ang="0">
                    <a:pos x="42654" y="0"/>
                  </a:cxn>
                  <a:cxn ang="0">
                    <a:pos x="33457" y="26070"/>
                  </a:cxn>
                </a:cxnLst>
                <a:rect l="l" t="t" r="r" b="b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</p:grpSp>
      <p:sp>
        <p:nvSpPr>
          <p:cNvPr id="2058" name="Rectangle 248"/>
          <p:cNvSpPr>
            <a:spLocks noGrp="1" noRot="1"/>
          </p:cNvSpPr>
          <p:nvPr>
            <p:ph type="title"/>
            <p:custDataLst>
              <p:tags r:id="rId259"/>
            </p:custDataLst>
          </p:nvPr>
        </p:nvSpPr>
        <p:spPr>
          <a:xfrm>
            <a:off x="306210" y="234544"/>
            <a:ext cx="8762809" cy="117271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>
            <a:noAutofit/>
          </a:bodyPr>
          <a:lstStyle>
            <a:lvl1pPr marL="0" indent="0" algn="ctr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514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9" name="Rectangle 249"/>
          <p:cNvSpPr>
            <a:spLocks noGrp="1" noRot="1"/>
          </p:cNvSpPr>
          <p:nvPr>
            <p:ph type="body" idx="1"/>
            <p:custDataLst>
              <p:tags r:id="rId260"/>
            </p:custDataLst>
          </p:nvPr>
        </p:nvSpPr>
        <p:spPr>
          <a:xfrm>
            <a:off x="625449" y="1641805"/>
            <a:ext cx="8365388" cy="461594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en-US" altLang="en-US" sz="3283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en-US" altLang="en-US" sz="2873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en-US" altLang="en-US" sz="2052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en-US" altLang="en-US" sz="2052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79979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 2" pitchFamily="18" charset="2"/>
              <a:buChar char="¡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6pPr>
            <a:lvl7pPr marL="3049067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 2" pitchFamily="18" charset="2"/>
              <a:buChar char="¡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7pPr>
            <a:lvl8pPr marL="3518154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 2" pitchFamily="18" charset="2"/>
              <a:buChar char="¡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8pPr>
            <a:lvl9pPr marL="3987241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 2" pitchFamily="18" charset="2"/>
              <a:buChar char="¡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060" name="Rectangle 250"/>
          <p:cNvSpPr>
            <a:spLocks noGrp="1" noChangeArrowheads="1"/>
          </p:cNvSpPr>
          <p:nvPr>
            <p:ph type="dt" sz="half" idx="2"/>
            <p:custDataLst>
              <p:tags r:id="rId261"/>
            </p:custDataLst>
          </p:nvPr>
        </p:nvSpPr>
        <p:spPr bwMode="auto">
          <a:xfrm>
            <a:off x="306210" y="6407600"/>
            <a:ext cx="2348693" cy="48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36" b="0" i="0" u="none" kern="1200" baseline="0">
                <a:solidFill>
                  <a:srgbClr val="000000"/>
                </a:solidFill>
                <a:effectLst/>
                <a:latin typeface="Arial" pitchFamily="34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2061" name="Rectangle 251"/>
          <p:cNvSpPr>
            <a:spLocks noGrp="1" noChangeArrowheads="1"/>
          </p:cNvSpPr>
          <p:nvPr>
            <p:ph type="ftr" sz="quarter" idx="3"/>
            <p:custDataLst>
              <p:tags r:id="rId262"/>
            </p:custDataLst>
          </p:nvPr>
        </p:nvSpPr>
        <p:spPr bwMode="auto">
          <a:xfrm>
            <a:off x="3202171" y="6407600"/>
            <a:ext cx="2970885" cy="48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ctr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36" b="0" i="0" u="none" kern="1200" baseline="0">
                <a:solidFill>
                  <a:srgbClr val="000000"/>
                </a:solidFill>
                <a:effectLst/>
                <a:latin typeface="Arial" pitchFamily="34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2062" name="Rectangle 252"/>
          <p:cNvSpPr>
            <a:spLocks noGrp="1" noChangeArrowheads="1"/>
          </p:cNvSpPr>
          <p:nvPr>
            <p:ph type="sldNum" sz="quarter" idx="4"/>
            <p:custDataLst>
              <p:tags r:id="rId263"/>
            </p:custDataLst>
          </p:nvPr>
        </p:nvSpPr>
        <p:spPr bwMode="auto">
          <a:xfrm>
            <a:off x="6720325" y="6407600"/>
            <a:ext cx="2348693" cy="48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36" b="0" i="0" u="none" kern="1200" baseline="0">
                <a:solidFill>
                  <a:srgbClr val="000000"/>
                </a:solidFill>
                <a:effectLst/>
                <a:latin typeface="Arial" pitchFamily="34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E233F584-1F0E-4A60-95AF-6F84C3050557}" type="slidenum">
              <a:rPr lang="zh-CN" altLang="en-US" sz="1436">
                <a:solidFill>
                  <a:srgbClr val="000000"/>
                </a:solidFill>
                <a:latin typeface="Arial" pitchFamily="34" charset="0"/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5" r:id="rId1"/>
    <p:sldLayoutId id="2147483896" r:id="rId2"/>
    <p:sldLayoutId id="2147483897" r:id="rId3"/>
    <p:sldLayoutId id="2147483899" r:id="rId4"/>
    <p:sldLayoutId id="2147483901" r:id="rId5"/>
    <p:sldLayoutId id="2147483903" r:id="rId6"/>
    <p:sldLayoutId id="2147483905" r:id="rId7"/>
    <p:sldLayoutId id="2147483907" r:id="rId8"/>
    <p:sldLayoutId id="2147483909" r:id="rId9"/>
    <p:sldLayoutId id="2147483911" r:id="rId10"/>
    <p:sldLayoutId id="2147483913" r:id="rId11"/>
  </p:sldLayoutIdLst>
  <p:transition spd="med">
    <p:pull dir="r"/>
  </p:transition>
  <p:timing/>
  <p:txStyles>
    <p:titleStyle>
      <a:lvl1pPr marL="0" indent="0" algn="ctr" defTabSz="93817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4" b="0" i="0" u="none" baseline="0">
          <a:solidFill>
            <a:schemeClr val="tx2"/>
          </a:solidFill>
          <a:effectLst/>
          <a:latin typeface="Arial" pitchFamily="34" charset="0"/>
          <a:ea typeface="宋体" pitchFamily="2" charset="-122"/>
          <a:cs typeface="+mj-cs"/>
        </a:defRPr>
      </a:lvl1pPr>
    </p:titleStyle>
    <p:bodyStyle>
      <a:lvl1pPr marL="351815" indent="-351815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§"/>
        <a:defRPr kumimoji="0" sz="3283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62267" indent="-293179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85000"/>
        <a:buFont typeface="Wingdings" pitchFamily="2" charset="2"/>
        <a:buChar char="Ø"/>
        <a:defRPr kumimoji="0" sz="2873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72718" indent="-234544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 2" pitchFamily="18" charset="2"/>
        <a:buChar char="¡"/>
        <a:defRPr kumimoji="0" sz="2462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41805" indent="-234544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Ø"/>
        <a:defRPr kumimoji="0" sz="2052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110892" indent="-234544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 2" pitchFamily="18" charset="2"/>
        <a:buChar char="¡"/>
        <a:defRPr kumimoji="0" sz="2052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79979" indent="-234544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 2" pitchFamily="18" charset="2"/>
        <a:buChar char="¡"/>
        <a:defRPr sz="2052">
          <a:solidFill>
            <a:schemeClr val="tx1"/>
          </a:solidFill>
          <a:latin typeface="+mn-lt"/>
          <a:ea typeface="+mn-ea"/>
        </a:defRPr>
      </a:lvl6pPr>
      <a:lvl7pPr marL="3049067" indent="-234544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 2" pitchFamily="18" charset="2"/>
        <a:buChar char="¡"/>
        <a:defRPr sz="2052">
          <a:solidFill>
            <a:schemeClr val="tx1"/>
          </a:solidFill>
          <a:latin typeface="+mn-lt"/>
          <a:ea typeface="+mn-ea"/>
        </a:defRPr>
      </a:lvl7pPr>
      <a:lvl8pPr marL="3518154" indent="-234544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 2" pitchFamily="18" charset="2"/>
        <a:buChar char="¡"/>
        <a:defRPr sz="2052">
          <a:solidFill>
            <a:schemeClr val="tx1"/>
          </a:solidFill>
          <a:latin typeface="+mn-lt"/>
          <a:ea typeface="+mn-ea"/>
        </a:defRPr>
      </a:lvl8pPr>
      <a:lvl9pPr marL="3987241" indent="-234544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 2" pitchFamily="18" charset="2"/>
        <a:buChar char="¡"/>
        <a:defRPr sz="2052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38174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47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69087" indent="0" algn="l" defTabSz="938174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47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38174" indent="0" algn="l" defTabSz="938174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47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407261" indent="0" algn="l" defTabSz="938174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47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76349" indent="0" algn="l" defTabSz="938174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47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345436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6pPr>
      <a:lvl7pPr marL="2814523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7pPr>
      <a:lvl8pPr marL="3283610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8pPr>
      <a:lvl9pPr marL="3752697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grpSp>
        <p:nvGrpSpPr>
          <p:cNvPr id="3074" name="Group 2"/>
          <p:cNvGrpSpPr/>
          <p:nvPr>
            <p:custDataLst>
              <p:tags r:id="rId13"/>
            </p:custDataLst>
          </p:nvPr>
        </p:nvGrpSpPr>
        <p:grpSpPr>
          <a:xfrm>
            <a:off x="581473" y="0"/>
            <a:ext cx="8096638" cy="6998846"/>
            <a:chOff x="9" y="0"/>
            <a:chExt cx="5100" cy="4409"/>
          </a:xfrm>
        </p:grpSpPr>
        <p:sp>
          <p:nvSpPr>
            <p:cNvPr id="3180" name="Rectangle 3"/>
            <p:cNvSpPr/>
            <p:nvPr>
              <p:custDataLst>
                <p:tags r:id="rId14"/>
              </p:custDataLst>
            </p:nvPr>
          </p:nvSpPr>
          <p:spPr>
            <a:xfrm>
              <a:off x="45" y="0"/>
              <a:ext cx="22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181" name="未知"/>
            <p:cNvSpPr>
              <a:spLocks noEditPoints="1"/>
            </p:cNvSpPr>
            <p:nvPr>
              <p:custDataLst>
                <p:tags r:id="rId15"/>
              </p:custDataLst>
            </p:nvPr>
          </p:nvSpPr>
          <p:spPr bwMode="auto">
            <a:xfrm>
              <a:off x="45" y="207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2" name="未知"/>
            <p:cNvSpPr>
              <a:spLocks noEditPoints="1"/>
            </p:cNvSpPr>
            <p:nvPr>
              <p:custDataLst>
                <p:tags r:id="rId16"/>
              </p:custDataLst>
            </p:nvPr>
          </p:nvSpPr>
          <p:spPr bwMode="auto">
            <a:xfrm>
              <a:off x="45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3" name="未知"/>
            <p:cNvSpPr>
              <a:spLocks noEditPoints="1"/>
            </p:cNvSpPr>
            <p:nvPr>
              <p:custDataLst>
                <p:tags r:id="rId17"/>
              </p:custDataLst>
            </p:nvPr>
          </p:nvSpPr>
          <p:spPr bwMode="auto">
            <a:xfrm>
              <a:off x="45" y="103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4" name="未知"/>
            <p:cNvSpPr>
              <a:spLocks noEditPoints="1"/>
            </p:cNvSpPr>
            <p:nvPr>
              <p:custDataLst>
                <p:tags r:id="rId18"/>
              </p:custDataLst>
            </p:nvPr>
          </p:nvSpPr>
          <p:spPr bwMode="auto">
            <a:xfrm>
              <a:off x="45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5" name="未知"/>
            <p:cNvSpPr>
              <a:spLocks noEditPoints="1"/>
            </p:cNvSpPr>
            <p:nvPr>
              <p:custDataLst>
                <p:tags r:id="rId19"/>
              </p:custDataLst>
            </p:nvPr>
          </p:nvSpPr>
          <p:spPr bwMode="auto">
            <a:xfrm>
              <a:off x="45" y="186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6" name="未知"/>
            <p:cNvSpPr>
              <a:spLocks noEditPoints="1"/>
            </p:cNvSpPr>
            <p:nvPr>
              <p:custDataLst>
                <p:tags r:id="rId20"/>
              </p:custDataLst>
            </p:nvPr>
          </p:nvSpPr>
          <p:spPr bwMode="auto">
            <a:xfrm>
              <a:off x="45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7" name="未知"/>
            <p:cNvSpPr>
              <a:spLocks noEditPoints="1"/>
            </p:cNvSpPr>
            <p:nvPr>
              <p:custDataLst>
                <p:tags r:id="rId21"/>
              </p:custDataLst>
            </p:nvPr>
          </p:nvSpPr>
          <p:spPr bwMode="auto">
            <a:xfrm>
              <a:off x="45" y="269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8" name="未知"/>
            <p:cNvSpPr>
              <a:spLocks noEditPoints="1"/>
            </p:cNvSpPr>
            <p:nvPr>
              <p:custDataLst>
                <p:tags r:id="rId22"/>
              </p:custDataLst>
            </p:nvPr>
          </p:nvSpPr>
          <p:spPr bwMode="auto">
            <a:xfrm>
              <a:off x="45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9" name="未知"/>
            <p:cNvSpPr>
              <a:spLocks noEditPoints="1"/>
            </p:cNvSpPr>
            <p:nvPr>
              <p:custDataLst>
                <p:tags r:id="rId23"/>
              </p:custDataLst>
            </p:nvPr>
          </p:nvSpPr>
          <p:spPr bwMode="auto">
            <a:xfrm>
              <a:off x="45" y="352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90" name="未知"/>
            <p:cNvSpPr>
              <a:spLocks noEditPoints="1"/>
            </p:cNvSpPr>
            <p:nvPr>
              <p:custDataLst>
                <p:tags r:id="rId24"/>
              </p:custDataLst>
            </p:nvPr>
          </p:nvSpPr>
          <p:spPr bwMode="auto">
            <a:xfrm>
              <a:off x="45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91" name="Rectangle 14"/>
            <p:cNvSpPr/>
            <p:nvPr>
              <p:custDataLst>
                <p:tags r:id="rId25"/>
              </p:custDataLst>
            </p:nvPr>
          </p:nvSpPr>
          <p:spPr>
            <a:xfrm>
              <a:off x="45" y="4356"/>
              <a:ext cx="22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192" name="Rectangle 15"/>
            <p:cNvSpPr/>
            <p:nvPr>
              <p:custDataLst>
                <p:tags r:id="rId26"/>
              </p:custDataLst>
            </p:nvPr>
          </p:nvSpPr>
          <p:spPr>
            <a:xfrm>
              <a:off x="502" y="0"/>
              <a:ext cx="22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193" name="未知"/>
            <p:cNvSpPr>
              <a:spLocks noEditPoints="1"/>
            </p:cNvSpPr>
            <p:nvPr>
              <p:custDataLst>
                <p:tags r:id="rId27"/>
              </p:custDataLst>
            </p:nvPr>
          </p:nvSpPr>
          <p:spPr bwMode="auto">
            <a:xfrm>
              <a:off x="502" y="207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94" name="未知"/>
            <p:cNvSpPr>
              <a:spLocks noEditPoints="1"/>
            </p:cNvSpPr>
            <p:nvPr>
              <p:custDataLst>
                <p:tags r:id="rId28"/>
              </p:custDataLst>
            </p:nvPr>
          </p:nvSpPr>
          <p:spPr bwMode="auto">
            <a:xfrm>
              <a:off x="502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95" name="未知"/>
            <p:cNvSpPr>
              <a:spLocks noEditPoints="1"/>
            </p:cNvSpPr>
            <p:nvPr>
              <p:custDataLst>
                <p:tags r:id="rId29"/>
              </p:custDataLst>
            </p:nvPr>
          </p:nvSpPr>
          <p:spPr bwMode="auto">
            <a:xfrm>
              <a:off x="502" y="103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96" name="未知"/>
            <p:cNvSpPr>
              <a:spLocks noEditPoints="1"/>
            </p:cNvSpPr>
            <p:nvPr>
              <p:custDataLst>
                <p:tags r:id="rId30"/>
              </p:custDataLst>
            </p:nvPr>
          </p:nvSpPr>
          <p:spPr bwMode="auto">
            <a:xfrm>
              <a:off x="502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97" name="未知"/>
            <p:cNvSpPr>
              <a:spLocks noEditPoints="1"/>
            </p:cNvSpPr>
            <p:nvPr>
              <p:custDataLst>
                <p:tags r:id="rId31"/>
              </p:custDataLst>
            </p:nvPr>
          </p:nvSpPr>
          <p:spPr bwMode="auto">
            <a:xfrm>
              <a:off x="502" y="186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98" name="未知"/>
            <p:cNvSpPr>
              <a:spLocks noEditPoints="1"/>
            </p:cNvSpPr>
            <p:nvPr>
              <p:custDataLst>
                <p:tags r:id="rId32"/>
              </p:custDataLst>
            </p:nvPr>
          </p:nvSpPr>
          <p:spPr bwMode="auto">
            <a:xfrm>
              <a:off x="502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99" name="未知"/>
            <p:cNvSpPr>
              <a:spLocks noEditPoints="1"/>
            </p:cNvSpPr>
            <p:nvPr>
              <p:custDataLst>
                <p:tags r:id="rId33"/>
              </p:custDataLst>
            </p:nvPr>
          </p:nvSpPr>
          <p:spPr bwMode="auto">
            <a:xfrm>
              <a:off x="502" y="269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00" name="未知"/>
            <p:cNvSpPr>
              <a:spLocks noEditPoints="1"/>
            </p:cNvSpPr>
            <p:nvPr>
              <p:custDataLst>
                <p:tags r:id="rId34"/>
              </p:custDataLst>
            </p:nvPr>
          </p:nvSpPr>
          <p:spPr bwMode="auto">
            <a:xfrm>
              <a:off x="502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01" name="未知"/>
            <p:cNvSpPr>
              <a:spLocks noEditPoints="1"/>
            </p:cNvSpPr>
            <p:nvPr>
              <p:custDataLst>
                <p:tags r:id="rId35"/>
              </p:custDataLst>
            </p:nvPr>
          </p:nvSpPr>
          <p:spPr bwMode="auto">
            <a:xfrm>
              <a:off x="502" y="352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02" name="未知"/>
            <p:cNvSpPr>
              <a:spLocks noEditPoints="1"/>
            </p:cNvSpPr>
            <p:nvPr>
              <p:custDataLst>
                <p:tags r:id="rId36"/>
              </p:custDataLst>
            </p:nvPr>
          </p:nvSpPr>
          <p:spPr bwMode="auto">
            <a:xfrm>
              <a:off x="502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03" name="Rectangle 26"/>
            <p:cNvSpPr/>
            <p:nvPr>
              <p:custDataLst>
                <p:tags r:id="rId37"/>
              </p:custDataLst>
            </p:nvPr>
          </p:nvSpPr>
          <p:spPr>
            <a:xfrm>
              <a:off x="502" y="4356"/>
              <a:ext cx="22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204" name="Rectangle 27"/>
            <p:cNvSpPr/>
            <p:nvPr>
              <p:custDataLst>
                <p:tags r:id="rId38"/>
              </p:custDataLst>
            </p:nvPr>
          </p:nvSpPr>
          <p:spPr>
            <a:xfrm>
              <a:off x="963" y="0"/>
              <a:ext cx="22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205" name="未知"/>
            <p:cNvSpPr>
              <a:spLocks noEditPoints="1"/>
            </p:cNvSpPr>
            <p:nvPr>
              <p:custDataLst>
                <p:tags r:id="rId39"/>
              </p:custDataLst>
            </p:nvPr>
          </p:nvSpPr>
          <p:spPr bwMode="auto">
            <a:xfrm>
              <a:off x="963" y="207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06" name="未知"/>
            <p:cNvSpPr>
              <a:spLocks noEditPoints="1"/>
            </p:cNvSpPr>
            <p:nvPr>
              <p:custDataLst>
                <p:tags r:id="rId40"/>
              </p:custDataLst>
            </p:nvPr>
          </p:nvSpPr>
          <p:spPr bwMode="auto">
            <a:xfrm>
              <a:off x="963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07" name="未知"/>
            <p:cNvSpPr>
              <a:spLocks noEditPoints="1"/>
            </p:cNvSpPr>
            <p:nvPr>
              <p:custDataLst>
                <p:tags r:id="rId41"/>
              </p:custDataLst>
            </p:nvPr>
          </p:nvSpPr>
          <p:spPr bwMode="auto">
            <a:xfrm>
              <a:off x="963" y="103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08" name="未知"/>
            <p:cNvSpPr>
              <a:spLocks noEditPoints="1"/>
            </p:cNvSpPr>
            <p:nvPr>
              <p:custDataLst>
                <p:tags r:id="rId42"/>
              </p:custDataLst>
            </p:nvPr>
          </p:nvSpPr>
          <p:spPr bwMode="auto">
            <a:xfrm>
              <a:off x="963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09" name="未知"/>
            <p:cNvSpPr>
              <a:spLocks noEditPoints="1"/>
            </p:cNvSpPr>
            <p:nvPr>
              <p:custDataLst>
                <p:tags r:id="rId43"/>
              </p:custDataLst>
            </p:nvPr>
          </p:nvSpPr>
          <p:spPr bwMode="auto">
            <a:xfrm>
              <a:off x="963" y="186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0" name="未知"/>
            <p:cNvSpPr>
              <a:spLocks noEditPoints="1"/>
            </p:cNvSpPr>
            <p:nvPr>
              <p:custDataLst>
                <p:tags r:id="rId44"/>
              </p:custDataLst>
            </p:nvPr>
          </p:nvSpPr>
          <p:spPr bwMode="auto">
            <a:xfrm>
              <a:off x="963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1" name="未知"/>
            <p:cNvSpPr>
              <a:spLocks noEditPoints="1"/>
            </p:cNvSpPr>
            <p:nvPr>
              <p:custDataLst>
                <p:tags r:id="rId45"/>
              </p:custDataLst>
            </p:nvPr>
          </p:nvSpPr>
          <p:spPr bwMode="auto">
            <a:xfrm>
              <a:off x="963" y="269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2" name="未知"/>
            <p:cNvSpPr>
              <a:spLocks noEditPoints="1"/>
            </p:cNvSpPr>
            <p:nvPr>
              <p:custDataLst>
                <p:tags r:id="rId46"/>
              </p:custDataLst>
            </p:nvPr>
          </p:nvSpPr>
          <p:spPr bwMode="auto">
            <a:xfrm>
              <a:off x="963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3" name="未知"/>
            <p:cNvSpPr>
              <a:spLocks noEditPoints="1"/>
            </p:cNvSpPr>
            <p:nvPr>
              <p:custDataLst>
                <p:tags r:id="rId47"/>
              </p:custDataLst>
            </p:nvPr>
          </p:nvSpPr>
          <p:spPr bwMode="auto">
            <a:xfrm>
              <a:off x="963" y="352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4" name="未知"/>
            <p:cNvSpPr>
              <a:spLocks noEditPoints="1"/>
            </p:cNvSpPr>
            <p:nvPr>
              <p:custDataLst>
                <p:tags r:id="rId48"/>
              </p:custDataLst>
            </p:nvPr>
          </p:nvSpPr>
          <p:spPr bwMode="auto">
            <a:xfrm>
              <a:off x="963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5" name="Rectangle 38"/>
            <p:cNvSpPr/>
            <p:nvPr>
              <p:custDataLst>
                <p:tags r:id="rId49"/>
              </p:custDataLst>
            </p:nvPr>
          </p:nvSpPr>
          <p:spPr>
            <a:xfrm>
              <a:off x="963" y="4356"/>
              <a:ext cx="22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216" name="Rectangle 39"/>
            <p:cNvSpPr/>
            <p:nvPr>
              <p:custDataLst>
                <p:tags r:id="rId50"/>
              </p:custDataLst>
            </p:nvPr>
          </p:nvSpPr>
          <p:spPr>
            <a:xfrm>
              <a:off x="1420" y="0"/>
              <a:ext cx="22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217" name="未知"/>
            <p:cNvSpPr>
              <a:spLocks noEditPoints="1"/>
            </p:cNvSpPr>
            <p:nvPr>
              <p:custDataLst>
                <p:tags r:id="rId51"/>
              </p:custDataLst>
            </p:nvPr>
          </p:nvSpPr>
          <p:spPr bwMode="auto">
            <a:xfrm>
              <a:off x="1420" y="207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8" name="未知"/>
            <p:cNvSpPr>
              <a:spLocks noEditPoints="1"/>
            </p:cNvSpPr>
            <p:nvPr>
              <p:custDataLst>
                <p:tags r:id="rId52"/>
              </p:custDataLst>
            </p:nvPr>
          </p:nvSpPr>
          <p:spPr bwMode="auto">
            <a:xfrm>
              <a:off x="1420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9" name="未知"/>
            <p:cNvSpPr>
              <a:spLocks noEditPoints="1"/>
            </p:cNvSpPr>
            <p:nvPr>
              <p:custDataLst>
                <p:tags r:id="rId53"/>
              </p:custDataLst>
            </p:nvPr>
          </p:nvSpPr>
          <p:spPr bwMode="auto">
            <a:xfrm>
              <a:off x="1420" y="103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20" name="未知"/>
            <p:cNvSpPr>
              <a:spLocks noEditPoints="1"/>
            </p:cNvSpPr>
            <p:nvPr>
              <p:custDataLst>
                <p:tags r:id="rId54"/>
              </p:custDataLst>
            </p:nvPr>
          </p:nvSpPr>
          <p:spPr bwMode="auto">
            <a:xfrm>
              <a:off x="1420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21" name="未知"/>
            <p:cNvSpPr>
              <a:spLocks noEditPoints="1"/>
            </p:cNvSpPr>
            <p:nvPr>
              <p:custDataLst>
                <p:tags r:id="rId55"/>
              </p:custDataLst>
            </p:nvPr>
          </p:nvSpPr>
          <p:spPr bwMode="auto">
            <a:xfrm>
              <a:off x="1420" y="186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22" name="未知"/>
            <p:cNvSpPr>
              <a:spLocks noEditPoints="1"/>
            </p:cNvSpPr>
            <p:nvPr>
              <p:custDataLst>
                <p:tags r:id="rId56"/>
              </p:custDataLst>
            </p:nvPr>
          </p:nvSpPr>
          <p:spPr bwMode="auto">
            <a:xfrm>
              <a:off x="1420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23" name="未知"/>
            <p:cNvSpPr>
              <a:spLocks noEditPoints="1"/>
            </p:cNvSpPr>
            <p:nvPr>
              <p:custDataLst>
                <p:tags r:id="rId57"/>
              </p:custDataLst>
            </p:nvPr>
          </p:nvSpPr>
          <p:spPr bwMode="auto">
            <a:xfrm>
              <a:off x="1420" y="269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24" name="未知"/>
            <p:cNvSpPr>
              <a:spLocks noEditPoints="1"/>
            </p:cNvSpPr>
            <p:nvPr>
              <p:custDataLst>
                <p:tags r:id="rId58"/>
              </p:custDataLst>
            </p:nvPr>
          </p:nvSpPr>
          <p:spPr bwMode="auto">
            <a:xfrm>
              <a:off x="1420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25" name="未知"/>
            <p:cNvSpPr>
              <a:spLocks noEditPoints="1"/>
            </p:cNvSpPr>
            <p:nvPr>
              <p:custDataLst>
                <p:tags r:id="rId59"/>
              </p:custDataLst>
            </p:nvPr>
          </p:nvSpPr>
          <p:spPr bwMode="auto">
            <a:xfrm>
              <a:off x="1420" y="352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26" name="未知"/>
            <p:cNvSpPr>
              <a:spLocks noEditPoints="1"/>
            </p:cNvSpPr>
            <p:nvPr>
              <p:custDataLst>
                <p:tags r:id="rId60"/>
              </p:custDataLst>
            </p:nvPr>
          </p:nvSpPr>
          <p:spPr bwMode="auto">
            <a:xfrm>
              <a:off x="1420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27" name="Rectangle 50"/>
            <p:cNvSpPr/>
            <p:nvPr>
              <p:custDataLst>
                <p:tags r:id="rId61"/>
              </p:custDataLst>
            </p:nvPr>
          </p:nvSpPr>
          <p:spPr>
            <a:xfrm>
              <a:off x="1420" y="4356"/>
              <a:ext cx="22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228" name="Rectangle 51"/>
            <p:cNvSpPr/>
            <p:nvPr>
              <p:custDataLst>
                <p:tags r:id="rId62"/>
              </p:custDataLst>
            </p:nvPr>
          </p:nvSpPr>
          <p:spPr>
            <a:xfrm>
              <a:off x="1877" y="0"/>
              <a:ext cx="22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229" name="未知"/>
            <p:cNvSpPr>
              <a:spLocks noEditPoints="1"/>
            </p:cNvSpPr>
            <p:nvPr>
              <p:custDataLst>
                <p:tags r:id="rId63"/>
              </p:custDataLst>
            </p:nvPr>
          </p:nvSpPr>
          <p:spPr bwMode="auto">
            <a:xfrm>
              <a:off x="1877" y="207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30" name="未知"/>
            <p:cNvSpPr>
              <a:spLocks noEditPoints="1"/>
            </p:cNvSpPr>
            <p:nvPr>
              <p:custDataLst>
                <p:tags r:id="rId64"/>
              </p:custDataLst>
            </p:nvPr>
          </p:nvSpPr>
          <p:spPr bwMode="auto">
            <a:xfrm>
              <a:off x="1877" y="623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31" name="未知"/>
            <p:cNvSpPr>
              <a:spLocks noEditPoints="1"/>
            </p:cNvSpPr>
            <p:nvPr>
              <p:custDataLst>
                <p:tags r:id="rId65"/>
              </p:custDataLst>
            </p:nvPr>
          </p:nvSpPr>
          <p:spPr bwMode="auto">
            <a:xfrm>
              <a:off x="1877" y="103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32" name="未知"/>
            <p:cNvSpPr>
              <a:spLocks noEditPoints="1"/>
            </p:cNvSpPr>
            <p:nvPr>
              <p:custDataLst>
                <p:tags r:id="rId66"/>
              </p:custDataLst>
            </p:nvPr>
          </p:nvSpPr>
          <p:spPr bwMode="auto">
            <a:xfrm>
              <a:off x="1877" y="145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33" name="未知"/>
            <p:cNvSpPr>
              <a:spLocks noEditPoints="1"/>
            </p:cNvSpPr>
            <p:nvPr>
              <p:custDataLst>
                <p:tags r:id="rId67"/>
              </p:custDataLst>
            </p:nvPr>
          </p:nvSpPr>
          <p:spPr bwMode="auto">
            <a:xfrm>
              <a:off x="1877" y="186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34" name="未知"/>
            <p:cNvSpPr>
              <a:spLocks noEditPoints="1"/>
            </p:cNvSpPr>
            <p:nvPr>
              <p:custDataLst>
                <p:tags r:id="rId68"/>
              </p:custDataLst>
            </p:nvPr>
          </p:nvSpPr>
          <p:spPr bwMode="auto">
            <a:xfrm>
              <a:off x="1877" y="2282"/>
              <a:ext cx="22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3035" y="13143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3035" y="39535"/>
                </a:cxn>
                <a:cxn ang="0">
                  <a:pos x="3035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35" name="未知"/>
            <p:cNvSpPr>
              <a:spLocks noEditPoints="1"/>
            </p:cNvSpPr>
            <p:nvPr>
              <p:custDataLst>
                <p:tags r:id="rId69"/>
              </p:custDataLst>
            </p:nvPr>
          </p:nvSpPr>
          <p:spPr bwMode="auto">
            <a:xfrm>
              <a:off x="1877" y="269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36" name="未知"/>
            <p:cNvSpPr>
              <a:spLocks noEditPoints="1"/>
            </p:cNvSpPr>
            <p:nvPr>
              <p:custDataLst>
                <p:tags r:id="rId70"/>
              </p:custDataLst>
            </p:nvPr>
          </p:nvSpPr>
          <p:spPr bwMode="auto">
            <a:xfrm>
              <a:off x="1877" y="311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37" name="未知"/>
            <p:cNvSpPr>
              <a:spLocks noEditPoints="1"/>
            </p:cNvSpPr>
            <p:nvPr>
              <p:custDataLst>
                <p:tags r:id="rId71"/>
              </p:custDataLst>
            </p:nvPr>
          </p:nvSpPr>
          <p:spPr bwMode="auto">
            <a:xfrm>
              <a:off x="1877" y="3527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38" name="未知"/>
            <p:cNvSpPr>
              <a:spLocks noEditPoints="1"/>
            </p:cNvSpPr>
            <p:nvPr>
              <p:custDataLst>
                <p:tags r:id="rId72"/>
              </p:custDataLst>
            </p:nvPr>
          </p:nvSpPr>
          <p:spPr bwMode="auto">
            <a:xfrm>
              <a:off x="1877" y="3942"/>
              <a:ext cx="22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3035" y="13009"/>
                </a:cxn>
                <a:cxn ang="0">
                  <a:pos x="3035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3035" y="39021"/>
                </a:cxn>
                <a:cxn ang="0">
                  <a:pos x="3035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39" name="Rectangle 62"/>
            <p:cNvSpPr/>
            <p:nvPr>
              <p:custDataLst>
                <p:tags r:id="rId73"/>
              </p:custDataLst>
            </p:nvPr>
          </p:nvSpPr>
          <p:spPr>
            <a:xfrm>
              <a:off x="1877" y="4356"/>
              <a:ext cx="22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240" name="Rectangle 63"/>
            <p:cNvSpPr/>
            <p:nvPr>
              <p:custDataLst>
                <p:tags r:id="rId74"/>
              </p:custDataLst>
            </p:nvPr>
          </p:nvSpPr>
          <p:spPr>
            <a:xfrm>
              <a:off x="2339" y="0"/>
              <a:ext cx="21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241" name="未知"/>
            <p:cNvSpPr>
              <a:spLocks noEditPoints="1"/>
            </p:cNvSpPr>
            <p:nvPr>
              <p:custDataLst>
                <p:tags r:id="rId75"/>
              </p:custDataLst>
            </p:nvPr>
          </p:nvSpPr>
          <p:spPr bwMode="auto">
            <a:xfrm>
              <a:off x="2339" y="207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2" name="未知"/>
            <p:cNvSpPr>
              <a:spLocks noEditPoints="1"/>
            </p:cNvSpPr>
            <p:nvPr>
              <p:custDataLst>
                <p:tags r:id="rId76"/>
              </p:custDataLst>
            </p:nvPr>
          </p:nvSpPr>
          <p:spPr bwMode="auto">
            <a:xfrm>
              <a:off x="2339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3" name="未知"/>
            <p:cNvSpPr>
              <a:spLocks noEditPoints="1"/>
            </p:cNvSpPr>
            <p:nvPr>
              <p:custDataLst>
                <p:tags r:id="rId77"/>
              </p:custDataLst>
            </p:nvPr>
          </p:nvSpPr>
          <p:spPr bwMode="auto">
            <a:xfrm>
              <a:off x="2339" y="103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4" name="未知"/>
            <p:cNvSpPr>
              <a:spLocks noEditPoints="1"/>
            </p:cNvSpPr>
            <p:nvPr>
              <p:custDataLst>
                <p:tags r:id="rId78"/>
              </p:custDataLst>
            </p:nvPr>
          </p:nvSpPr>
          <p:spPr bwMode="auto">
            <a:xfrm>
              <a:off x="2339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5" name="未知"/>
            <p:cNvSpPr>
              <a:spLocks noEditPoints="1"/>
            </p:cNvSpPr>
            <p:nvPr>
              <p:custDataLst>
                <p:tags r:id="rId79"/>
              </p:custDataLst>
            </p:nvPr>
          </p:nvSpPr>
          <p:spPr bwMode="auto">
            <a:xfrm>
              <a:off x="2339" y="186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6" name="未知"/>
            <p:cNvSpPr>
              <a:spLocks noEditPoints="1"/>
            </p:cNvSpPr>
            <p:nvPr>
              <p:custDataLst>
                <p:tags r:id="rId80"/>
              </p:custDataLst>
            </p:nvPr>
          </p:nvSpPr>
          <p:spPr bwMode="auto">
            <a:xfrm>
              <a:off x="2339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7" name="未知"/>
            <p:cNvSpPr>
              <a:spLocks noEditPoints="1"/>
            </p:cNvSpPr>
            <p:nvPr>
              <p:custDataLst>
                <p:tags r:id="rId81"/>
              </p:custDataLst>
            </p:nvPr>
          </p:nvSpPr>
          <p:spPr bwMode="auto">
            <a:xfrm>
              <a:off x="2339" y="269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8" name="未知"/>
            <p:cNvSpPr>
              <a:spLocks noEditPoints="1"/>
            </p:cNvSpPr>
            <p:nvPr>
              <p:custDataLst>
                <p:tags r:id="rId82"/>
              </p:custDataLst>
            </p:nvPr>
          </p:nvSpPr>
          <p:spPr bwMode="auto">
            <a:xfrm>
              <a:off x="2339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9" name="未知"/>
            <p:cNvSpPr>
              <a:spLocks noEditPoints="1"/>
            </p:cNvSpPr>
            <p:nvPr>
              <p:custDataLst>
                <p:tags r:id="rId83"/>
              </p:custDataLst>
            </p:nvPr>
          </p:nvSpPr>
          <p:spPr bwMode="auto">
            <a:xfrm>
              <a:off x="2339" y="352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0" name="未知"/>
            <p:cNvSpPr>
              <a:spLocks noEditPoints="1"/>
            </p:cNvSpPr>
            <p:nvPr>
              <p:custDataLst>
                <p:tags r:id="rId84"/>
              </p:custDataLst>
            </p:nvPr>
          </p:nvSpPr>
          <p:spPr bwMode="auto">
            <a:xfrm>
              <a:off x="2339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1" name="Rectangle 74"/>
            <p:cNvSpPr/>
            <p:nvPr>
              <p:custDataLst>
                <p:tags r:id="rId85"/>
              </p:custDataLst>
            </p:nvPr>
          </p:nvSpPr>
          <p:spPr>
            <a:xfrm>
              <a:off x="2339" y="4356"/>
              <a:ext cx="21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252" name="Rectangle 75"/>
            <p:cNvSpPr/>
            <p:nvPr>
              <p:custDataLst>
                <p:tags r:id="rId86"/>
              </p:custDataLst>
            </p:nvPr>
          </p:nvSpPr>
          <p:spPr>
            <a:xfrm>
              <a:off x="2796" y="0"/>
              <a:ext cx="21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253" name="未知"/>
            <p:cNvSpPr>
              <a:spLocks noEditPoints="1"/>
            </p:cNvSpPr>
            <p:nvPr>
              <p:custDataLst>
                <p:tags r:id="rId87"/>
              </p:custDataLst>
            </p:nvPr>
          </p:nvSpPr>
          <p:spPr bwMode="auto">
            <a:xfrm>
              <a:off x="2796" y="207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4" name="未知"/>
            <p:cNvSpPr>
              <a:spLocks noEditPoints="1"/>
            </p:cNvSpPr>
            <p:nvPr>
              <p:custDataLst>
                <p:tags r:id="rId88"/>
              </p:custDataLst>
            </p:nvPr>
          </p:nvSpPr>
          <p:spPr bwMode="auto">
            <a:xfrm>
              <a:off x="2796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5" name="未知"/>
            <p:cNvSpPr>
              <a:spLocks noEditPoints="1"/>
            </p:cNvSpPr>
            <p:nvPr>
              <p:custDataLst>
                <p:tags r:id="rId89"/>
              </p:custDataLst>
            </p:nvPr>
          </p:nvSpPr>
          <p:spPr bwMode="auto">
            <a:xfrm>
              <a:off x="2796" y="103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6" name="未知"/>
            <p:cNvSpPr>
              <a:spLocks noEditPoints="1"/>
            </p:cNvSpPr>
            <p:nvPr>
              <p:custDataLst>
                <p:tags r:id="rId90"/>
              </p:custDataLst>
            </p:nvPr>
          </p:nvSpPr>
          <p:spPr bwMode="auto">
            <a:xfrm>
              <a:off x="2796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7" name="未知"/>
            <p:cNvSpPr>
              <a:spLocks noEditPoints="1"/>
            </p:cNvSpPr>
            <p:nvPr>
              <p:custDataLst>
                <p:tags r:id="rId91"/>
              </p:custDataLst>
            </p:nvPr>
          </p:nvSpPr>
          <p:spPr bwMode="auto">
            <a:xfrm>
              <a:off x="2796" y="186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8" name="未知"/>
            <p:cNvSpPr>
              <a:spLocks noEditPoints="1"/>
            </p:cNvSpPr>
            <p:nvPr>
              <p:custDataLst>
                <p:tags r:id="rId92"/>
              </p:custDataLst>
            </p:nvPr>
          </p:nvSpPr>
          <p:spPr bwMode="auto">
            <a:xfrm>
              <a:off x="2796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9" name="未知"/>
            <p:cNvSpPr>
              <a:spLocks noEditPoints="1"/>
            </p:cNvSpPr>
            <p:nvPr>
              <p:custDataLst>
                <p:tags r:id="rId93"/>
              </p:custDataLst>
            </p:nvPr>
          </p:nvSpPr>
          <p:spPr bwMode="auto">
            <a:xfrm>
              <a:off x="2796" y="269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0" name="未知"/>
            <p:cNvSpPr>
              <a:spLocks noEditPoints="1"/>
            </p:cNvSpPr>
            <p:nvPr>
              <p:custDataLst>
                <p:tags r:id="rId94"/>
              </p:custDataLst>
            </p:nvPr>
          </p:nvSpPr>
          <p:spPr bwMode="auto">
            <a:xfrm>
              <a:off x="2796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1" name="未知"/>
            <p:cNvSpPr>
              <a:spLocks noEditPoints="1"/>
            </p:cNvSpPr>
            <p:nvPr>
              <p:custDataLst>
                <p:tags r:id="rId95"/>
              </p:custDataLst>
            </p:nvPr>
          </p:nvSpPr>
          <p:spPr bwMode="auto">
            <a:xfrm>
              <a:off x="2796" y="352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2" name="未知"/>
            <p:cNvSpPr>
              <a:spLocks noEditPoints="1"/>
            </p:cNvSpPr>
            <p:nvPr>
              <p:custDataLst>
                <p:tags r:id="rId96"/>
              </p:custDataLst>
            </p:nvPr>
          </p:nvSpPr>
          <p:spPr bwMode="auto">
            <a:xfrm>
              <a:off x="2796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3" name="Rectangle 86"/>
            <p:cNvSpPr/>
            <p:nvPr>
              <p:custDataLst>
                <p:tags r:id="rId97"/>
              </p:custDataLst>
            </p:nvPr>
          </p:nvSpPr>
          <p:spPr>
            <a:xfrm>
              <a:off x="2796" y="4356"/>
              <a:ext cx="21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264" name="Rectangle 87"/>
            <p:cNvSpPr/>
            <p:nvPr>
              <p:custDataLst>
                <p:tags r:id="rId98"/>
              </p:custDataLst>
            </p:nvPr>
          </p:nvSpPr>
          <p:spPr>
            <a:xfrm>
              <a:off x="3252" y="0"/>
              <a:ext cx="21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265" name="未知"/>
            <p:cNvSpPr>
              <a:spLocks noEditPoints="1"/>
            </p:cNvSpPr>
            <p:nvPr>
              <p:custDataLst>
                <p:tags r:id="rId99"/>
              </p:custDataLst>
            </p:nvPr>
          </p:nvSpPr>
          <p:spPr bwMode="auto">
            <a:xfrm>
              <a:off x="3252" y="207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6" name="未知"/>
            <p:cNvSpPr>
              <a:spLocks noEditPoints="1"/>
            </p:cNvSpPr>
            <p:nvPr>
              <p:custDataLst>
                <p:tags r:id="rId100"/>
              </p:custDataLst>
            </p:nvPr>
          </p:nvSpPr>
          <p:spPr bwMode="auto">
            <a:xfrm>
              <a:off x="3252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7" name="未知"/>
            <p:cNvSpPr>
              <a:spLocks noEditPoints="1"/>
            </p:cNvSpPr>
            <p:nvPr>
              <p:custDataLst>
                <p:tags r:id="rId101"/>
              </p:custDataLst>
            </p:nvPr>
          </p:nvSpPr>
          <p:spPr bwMode="auto">
            <a:xfrm>
              <a:off x="3252" y="103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8" name="未知"/>
            <p:cNvSpPr>
              <a:spLocks noEditPoints="1"/>
            </p:cNvSpPr>
            <p:nvPr>
              <p:custDataLst>
                <p:tags r:id="rId102"/>
              </p:custDataLst>
            </p:nvPr>
          </p:nvSpPr>
          <p:spPr bwMode="auto">
            <a:xfrm>
              <a:off x="3252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9" name="未知"/>
            <p:cNvSpPr>
              <a:spLocks noEditPoints="1"/>
            </p:cNvSpPr>
            <p:nvPr>
              <p:custDataLst>
                <p:tags r:id="rId103"/>
              </p:custDataLst>
            </p:nvPr>
          </p:nvSpPr>
          <p:spPr bwMode="auto">
            <a:xfrm>
              <a:off x="3252" y="186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70" name="未知"/>
            <p:cNvSpPr>
              <a:spLocks noEditPoints="1"/>
            </p:cNvSpPr>
            <p:nvPr>
              <p:custDataLst>
                <p:tags r:id="rId104"/>
              </p:custDataLst>
            </p:nvPr>
          </p:nvSpPr>
          <p:spPr bwMode="auto">
            <a:xfrm>
              <a:off x="3252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71" name="未知"/>
            <p:cNvSpPr>
              <a:spLocks noEditPoints="1"/>
            </p:cNvSpPr>
            <p:nvPr>
              <p:custDataLst>
                <p:tags r:id="rId105"/>
              </p:custDataLst>
            </p:nvPr>
          </p:nvSpPr>
          <p:spPr bwMode="auto">
            <a:xfrm>
              <a:off x="3252" y="269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72" name="未知"/>
            <p:cNvSpPr>
              <a:spLocks noEditPoints="1"/>
            </p:cNvSpPr>
            <p:nvPr>
              <p:custDataLst>
                <p:tags r:id="rId106"/>
              </p:custDataLst>
            </p:nvPr>
          </p:nvSpPr>
          <p:spPr bwMode="auto">
            <a:xfrm>
              <a:off x="3252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73" name="未知"/>
            <p:cNvSpPr>
              <a:spLocks noEditPoints="1"/>
            </p:cNvSpPr>
            <p:nvPr>
              <p:custDataLst>
                <p:tags r:id="rId107"/>
              </p:custDataLst>
            </p:nvPr>
          </p:nvSpPr>
          <p:spPr bwMode="auto">
            <a:xfrm>
              <a:off x="3252" y="352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74" name="未知"/>
            <p:cNvSpPr>
              <a:spLocks noEditPoints="1"/>
            </p:cNvSpPr>
            <p:nvPr>
              <p:custDataLst>
                <p:tags r:id="rId108"/>
              </p:custDataLst>
            </p:nvPr>
          </p:nvSpPr>
          <p:spPr bwMode="auto">
            <a:xfrm>
              <a:off x="3252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75" name="Rectangle 98"/>
            <p:cNvSpPr/>
            <p:nvPr>
              <p:custDataLst>
                <p:tags r:id="rId109"/>
              </p:custDataLst>
            </p:nvPr>
          </p:nvSpPr>
          <p:spPr>
            <a:xfrm>
              <a:off x="3252" y="4356"/>
              <a:ext cx="21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276" name="Rectangle 99"/>
            <p:cNvSpPr/>
            <p:nvPr>
              <p:custDataLst>
                <p:tags r:id="rId110"/>
              </p:custDataLst>
            </p:nvPr>
          </p:nvSpPr>
          <p:spPr>
            <a:xfrm>
              <a:off x="3714" y="0"/>
              <a:ext cx="21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277" name="未知"/>
            <p:cNvSpPr>
              <a:spLocks noEditPoints="1"/>
            </p:cNvSpPr>
            <p:nvPr>
              <p:custDataLst>
                <p:tags r:id="rId111"/>
              </p:custDataLst>
            </p:nvPr>
          </p:nvSpPr>
          <p:spPr bwMode="auto">
            <a:xfrm>
              <a:off x="3714" y="207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78" name="未知"/>
            <p:cNvSpPr>
              <a:spLocks noEditPoints="1"/>
            </p:cNvSpPr>
            <p:nvPr>
              <p:custDataLst>
                <p:tags r:id="rId112"/>
              </p:custDataLst>
            </p:nvPr>
          </p:nvSpPr>
          <p:spPr bwMode="auto">
            <a:xfrm>
              <a:off x="3714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79" name="未知"/>
            <p:cNvSpPr>
              <a:spLocks noEditPoints="1"/>
            </p:cNvSpPr>
            <p:nvPr>
              <p:custDataLst>
                <p:tags r:id="rId113"/>
              </p:custDataLst>
            </p:nvPr>
          </p:nvSpPr>
          <p:spPr bwMode="auto">
            <a:xfrm>
              <a:off x="3714" y="103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80" name="未知"/>
            <p:cNvSpPr>
              <a:spLocks noEditPoints="1"/>
            </p:cNvSpPr>
            <p:nvPr>
              <p:custDataLst>
                <p:tags r:id="rId114"/>
              </p:custDataLst>
            </p:nvPr>
          </p:nvSpPr>
          <p:spPr bwMode="auto">
            <a:xfrm>
              <a:off x="3714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81" name="未知"/>
            <p:cNvSpPr>
              <a:spLocks noEditPoints="1"/>
            </p:cNvSpPr>
            <p:nvPr>
              <p:custDataLst>
                <p:tags r:id="rId115"/>
              </p:custDataLst>
            </p:nvPr>
          </p:nvSpPr>
          <p:spPr bwMode="auto">
            <a:xfrm>
              <a:off x="3714" y="186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82" name="未知"/>
            <p:cNvSpPr>
              <a:spLocks noEditPoints="1"/>
            </p:cNvSpPr>
            <p:nvPr>
              <p:custDataLst>
                <p:tags r:id="rId116"/>
              </p:custDataLst>
            </p:nvPr>
          </p:nvSpPr>
          <p:spPr bwMode="auto">
            <a:xfrm>
              <a:off x="3714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83" name="未知"/>
            <p:cNvSpPr>
              <a:spLocks noEditPoints="1"/>
            </p:cNvSpPr>
            <p:nvPr>
              <p:custDataLst>
                <p:tags r:id="rId117"/>
              </p:custDataLst>
            </p:nvPr>
          </p:nvSpPr>
          <p:spPr bwMode="auto">
            <a:xfrm>
              <a:off x="3714" y="269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84" name="未知"/>
            <p:cNvSpPr>
              <a:spLocks noEditPoints="1"/>
            </p:cNvSpPr>
            <p:nvPr>
              <p:custDataLst>
                <p:tags r:id="rId118"/>
              </p:custDataLst>
            </p:nvPr>
          </p:nvSpPr>
          <p:spPr bwMode="auto">
            <a:xfrm>
              <a:off x="3714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85" name="未知"/>
            <p:cNvSpPr>
              <a:spLocks noEditPoints="1"/>
            </p:cNvSpPr>
            <p:nvPr>
              <p:custDataLst>
                <p:tags r:id="rId119"/>
              </p:custDataLst>
            </p:nvPr>
          </p:nvSpPr>
          <p:spPr bwMode="auto">
            <a:xfrm>
              <a:off x="3714" y="352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86" name="未知"/>
            <p:cNvSpPr>
              <a:spLocks noEditPoints="1"/>
            </p:cNvSpPr>
            <p:nvPr>
              <p:custDataLst>
                <p:tags r:id="rId120"/>
              </p:custDataLst>
            </p:nvPr>
          </p:nvSpPr>
          <p:spPr bwMode="auto">
            <a:xfrm>
              <a:off x="3714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87" name="Rectangle 110"/>
            <p:cNvSpPr/>
            <p:nvPr>
              <p:custDataLst>
                <p:tags r:id="rId121"/>
              </p:custDataLst>
            </p:nvPr>
          </p:nvSpPr>
          <p:spPr>
            <a:xfrm>
              <a:off x="3714" y="4356"/>
              <a:ext cx="21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288" name="Rectangle 111"/>
            <p:cNvSpPr/>
            <p:nvPr>
              <p:custDataLst>
                <p:tags r:id="rId122"/>
              </p:custDataLst>
            </p:nvPr>
          </p:nvSpPr>
          <p:spPr>
            <a:xfrm>
              <a:off x="4171" y="0"/>
              <a:ext cx="21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289" name="未知"/>
            <p:cNvSpPr>
              <a:spLocks noEditPoints="1"/>
            </p:cNvSpPr>
            <p:nvPr>
              <p:custDataLst>
                <p:tags r:id="rId123"/>
              </p:custDataLst>
            </p:nvPr>
          </p:nvSpPr>
          <p:spPr bwMode="auto">
            <a:xfrm>
              <a:off x="4171" y="207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0" name="未知"/>
            <p:cNvSpPr>
              <a:spLocks noEditPoints="1"/>
            </p:cNvSpPr>
            <p:nvPr>
              <p:custDataLst>
                <p:tags r:id="rId124"/>
              </p:custDataLst>
            </p:nvPr>
          </p:nvSpPr>
          <p:spPr bwMode="auto">
            <a:xfrm>
              <a:off x="4171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1" name="未知"/>
            <p:cNvSpPr>
              <a:spLocks noEditPoints="1"/>
            </p:cNvSpPr>
            <p:nvPr>
              <p:custDataLst>
                <p:tags r:id="rId125"/>
              </p:custDataLst>
            </p:nvPr>
          </p:nvSpPr>
          <p:spPr bwMode="auto">
            <a:xfrm>
              <a:off x="4171" y="103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2" name="未知"/>
            <p:cNvSpPr>
              <a:spLocks noEditPoints="1"/>
            </p:cNvSpPr>
            <p:nvPr>
              <p:custDataLst>
                <p:tags r:id="rId126"/>
              </p:custDataLst>
            </p:nvPr>
          </p:nvSpPr>
          <p:spPr bwMode="auto">
            <a:xfrm>
              <a:off x="4171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3" name="未知"/>
            <p:cNvSpPr>
              <a:spLocks noEditPoints="1"/>
            </p:cNvSpPr>
            <p:nvPr>
              <p:custDataLst>
                <p:tags r:id="rId127"/>
              </p:custDataLst>
            </p:nvPr>
          </p:nvSpPr>
          <p:spPr bwMode="auto">
            <a:xfrm>
              <a:off x="4171" y="186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4" name="未知"/>
            <p:cNvSpPr>
              <a:spLocks noEditPoints="1"/>
            </p:cNvSpPr>
            <p:nvPr>
              <p:custDataLst>
                <p:tags r:id="rId128"/>
              </p:custDataLst>
            </p:nvPr>
          </p:nvSpPr>
          <p:spPr bwMode="auto">
            <a:xfrm>
              <a:off x="4171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5" name="未知"/>
            <p:cNvSpPr>
              <a:spLocks noEditPoints="1"/>
            </p:cNvSpPr>
            <p:nvPr>
              <p:custDataLst>
                <p:tags r:id="rId129"/>
              </p:custDataLst>
            </p:nvPr>
          </p:nvSpPr>
          <p:spPr bwMode="auto">
            <a:xfrm>
              <a:off x="4171" y="269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6" name="未知"/>
            <p:cNvSpPr>
              <a:spLocks noEditPoints="1"/>
            </p:cNvSpPr>
            <p:nvPr>
              <p:custDataLst>
                <p:tags r:id="rId130"/>
              </p:custDataLst>
            </p:nvPr>
          </p:nvSpPr>
          <p:spPr bwMode="auto">
            <a:xfrm>
              <a:off x="4171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7" name="未知"/>
            <p:cNvSpPr>
              <a:spLocks noEditPoints="1"/>
            </p:cNvSpPr>
            <p:nvPr>
              <p:custDataLst>
                <p:tags r:id="rId131"/>
              </p:custDataLst>
            </p:nvPr>
          </p:nvSpPr>
          <p:spPr bwMode="auto">
            <a:xfrm>
              <a:off x="4171" y="352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8" name="未知"/>
            <p:cNvSpPr>
              <a:spLocks noEditPoints="1"/>
            </p:cNvSpPr>
            <p:nvPr>
              <p:custDataLst>
                <p:tags r:id="rId132"/>
              </p:custDataLst>
            </p:nvPr>
          </p:nvSpPr>
          <p:spPr bwMode="auto">
            <a:xfrm>
              <a:off x="4171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9" name="Rectangle 122"/>
            <p:cNvSpPr/>
            <p:nvPr>
              <p:custDataLst>
                <p:tags r:id="rId133"/>
              </p:custDataLst>
            </p:nvPr>
          </p:nvSpPr>
          <p:spPr>
            <a:xfrm>
              <a:off x="4171" y="4356"/>
              <a:ext cx="21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300" name="Rectangle 123"/>
            <p:cNvSpPr/>
            <p:nvPr>
              <p:custDataLst>
                <p:tags r:id="rId134"/>
              </p:custDataLst>
            </p:nvPr>
          </p:nvSpPr>
          <p:spPr>
            <a:xfrm>
              <a:off x="4627" y="0"/>
              <a:ext cx="21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301" name="未知"/>
            <p:cNvSpPr>
              <a:spLocks noEditPoints="1"/>
            </p:cNvSpPr>
            <p:nvPr>
              <p:custDataLst>
                <p:tags r:id="rId135"/>
              </p:custDataLst>
            </p:nvPr>
          </p:nvSpPr>
          <p:spPr bwMode="auto">
            <a:xfrm>
              <a:off x="4627" y="207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02" name="未知"/>
            <p:cNvSpPr>
              <a:spLocks noEditPoints="1"/>
            </p:cNvSpPr>
            <p:nvPr>
              <p:custDataLst>
                <p:tags r:id="rId136"/>
              </p:custDataLst>
            </p:nvPr>
          </p:nvSpPr>
          <p:spPr bwMode="auto">
            <a:xfrm>
              <a:off x="4627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03" name="未知"/>
            <p:cNvSpPr>
              <a:spLocks noEditPoints="1"/>
            </p:cNvSpPr>
            <p:nvPr>
              <p:custDataLst>
                <p:tags r:id="rId137"/>
              </p:custDataLst>
            </p:nvPr>
          </p:nvSpPr>
          <p:spPr bwMode="auto">
            <a:xfrm>
              <a:off x="4627" y="103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04" name="未知"/>
            <p:cNvSpPr>
              <a:spLocks noEditPoints="1"/>
            </p:cNvSpPr>
            <p:nvPr>
              <p:custDataLst>
                <p:tags r:id="rId138"/>
              </p:custDataLst>
            </p:nvPr>
          </p:nvSpPr>
          <p:spPr bwMode="auto">
            <a:xfrm>
              <a:off x="4627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05" name="未知"/>
            <p:cNvSpPr>
              <a:spLocks noEditPoints="1"/>
            </p:cNvSpPr>
            <p:nvPr>
              <p:custDataLst>
                <p:tags r:id="rId139"/>
              </p:custDataLst>
            </p:nvPr>
          </p:nvSpPr>
          <p:spPr bwMode="auto">
            <a:xfrm>
              <a:off x="4627" y="186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06" name="未知"/>
            <p:cNvSpPr>
              <a:spLocks noEditPoints="1"/>
            </p:cNvSpPr>
            <p:nvPr>
              <p:custDataLst>
                <p:tags r:id="rId140"/>
              </p:custDataLst>
            </p:nvPr>
          </p:nvSpPr>
          <p:spPr bwMode="auto">
            <a:xfrm>
              <a:off x="4627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07" name="未知"/>
            <p:cNvSpPr>
              <a:spLocks noEditPoints="1"/>
            </p:cNvSpPr>
            <p:nvPr>
              <p:custDataLst>
                <p:tags r:id="rId141"/>
              </p:custDataLst>
            </p:nvPr>
          </p:nvSpPr>
          <p:spPr bwMode="auto">
            <a:xfrm>
              <a:off x="4627" y="269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08" name="未知"/>
            <p:cNvSpPr>
              <a:spLocks noEditPoints="1"/>
            </p:cNvSpPr>
            <p:nvPr>
              <p:custDataLst>
                <p:tags r:id="rId142"/>
              </p:custDataLst>
            </p:nvPr>
          </p:nvSpPr>
          <p:spPr bwMode="auto">
            <a:xfrm>
              <a:off x="4627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09" name="未知"/>
            <p:cNvSpPr>
              <a:spLocks noEditPoints="1"/>
            </p:cNvSpPr>
            <p:nvPr>
              <p:custDataLst>
                <p:tags r:id="rId143"/>
              </p:custDataLst>
            </p:nvPr>
          </p:nvSpPr>
          <p:spPr bwMode="auto">
            <a:xfrm>
              <a:off x="4627" y="352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10" name="未知"/>
            <p:cNvSpPr>
              <a:spLocks noEditPoints="1"/>
            </p:cNvSpPr>
            <p:nvPr>
              <p:custDataLst>
                <p:tags r:id="rId144"/>
              </p:custDataLst>
            </p:nvPr>
          </p:nvSpPr>
          <p:spPr bwMode="auto">
            <a:xfrm>
              <a:off x="4627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11" name="Rectangle 134"/>
            <p:cNvSpPr/>
            <p:nvPr>
              <p:custDataLst>
                <p:tags r:id="rId145"/>
              </p:custDataLst>
            </p:nvPr>
          </p:nvSpPr>
          <p:spPr>
            <a:xfrm>
              <a:off x="4627" y="4356"/>
              <a:ext cx="21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312" name="Rectangle 135"/>
            <p:cNvSpPr/>
            <p:nvPr>
              <p:custDataLst>
                <p:tags r:id="rId146"/>
              </p:custDataLst>
            </p:nvPr>
          </p:nvSpPr>
          <p:spPr>
            <a:xfrm>
              <a:off x="5089" y="0"/>
              <a:ext cx="21" cy="104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313" name="未知"/>
            <p:cNvSpPr>
              <a:spLocks noEditPoints="1"/>
            </p:cNvSpPr>
            <p:nvPr>
              <p:custDataLst>
                <p:tags r:id="rId147"/>
              </p:custDataLst>
            </p:nvPr>
          </p:nvSpPr>
          <p:spPr bwMode="auto">
            <a:xfrm>
              <a:off x="5089" y="207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14" name="未知"/>
            <p:cNvSpPr>
              <a:spLocks noEditPoints="1"/>
            </p:cNvSpPr>
            <p:nvPr>
              <p:custDataLst>
                <p:tags r:id="rId148"/>
              </p:custDataLst>
            </p:nvPr>
          </p:nvSpPr>
          <p:spPr bwMode="auto">
            <a:xfrm>
              <a:off x="5089" y="623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15" name="未知"/>
            <p:cNvSpPr>
              <a:spLocks noEditPoints="1"/>
            </p:cNvSpPr>
            <p:nvPr>
              <p:custDataLst>
                <p:tags r:id="rId149"/>
              </p:custDataLst>
            </p:nvPr>
          </p:nvSpPr>
          <p:spPr bwMode="auto">
            <a:xfrm>
              <a:off x="5089" y="103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16" name="未知"/>
            <p:cNvSpPr>
              <a:spLocks noEditPoints="1"/>
            </p:cNvSpPr>
            <p:nvPr>
              <p:custDataLst>
                <p:tags r:id="rId150"/>
              </p:custDataLst>
            </p:nvPr>
          </p:nvSpPr>
          <p:spPr bwMode="auto">
            <a:xfrm>
              <a:off x="5089" y="145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17" name="未知"/>
            <p:cNvSpPr>
              <a:spLocks noEditPoints="1"/>
            </p:cNvSpPr>
            <p:nvPr>
              <p:custDataLst>
                <p:tags r:id="rId151"/>
              </p:custDataLst>
            </p:nvPr>
          </p:nvSpPr>
          <p:spPr bwMode="auto">
            <a:xfrm>
              <a:off x="5089" y="186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18" name="未知"/>
            <p:cNvSpPr>
              <a:spLocks noEditPoints="1"/>
            </p:cNvSpPr>
            <p:nvPr>
              <p:custDataLst>
                <p:tags r:id="rId152"/>
              </p:custDataLst>
            </p:nvPr>
          </p:nvSpPr>
          <p:spPr bwMode="auto">
            <a:xfrm>
              <a:off x="5089" y="2282"/>
              <a:ext cx="21" cy="312"/>
            </a:xfrm>
            <a:custGeom>
              <a:cxnLst>
                <a:cxn ang="0">
                  <a:pos x="0" y="0"/>
                </a:cxn>
                <a:cxn ang="0">
                  <a:pos x="0" y="13143"/>
                </a:cxn>
                <a:cxn ang="0">
                  <a:pos x="2500" y="13143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418"/>
                </a:cxn>
                <a:cxn ang="0">
                  <a:pos x="0" y="39535"/>
                </a:cxn>
                <a:cxn ang="0">
                  <a:pos x="2500" y="39535"/>
                </a:cxn>
                <a:cxn ang="0">
                  <a:pos x="2500" y="26418"/>
                </a:cxn>
                <a:cxn ang="0">
                  <a:pos x="0" y="26418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19" name="未知"/>
            <p:cNvSpPr>
              <a:spLocks noEditPoints="1"/>
            </p:cNvSpPr>
            <p:nvPr>
              <p:custDataLst>
                <p:tags r:id="rId153"/>
              </p:custDataLst>
            </p:nvPr>
          </p:nvSpPr>
          <p:spPr bwMode="auto">
            <a:xfrm>
              <a:off x="5089" y="269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0" name="未知"/>
            <p:cNvSpPr>
              <a:spLocks noEditPoints="1"/>
            </p:cNvSpPr>
            <p:nvPr>
              <p:custDataLst>
                <p:tags r:id="rId154"/>
              </p:custDataLst>
            </p:nvPr>
          </p:nvSpPr>
          <p:spPr bwMode="auto">
            <a:xfrm>
              <a:off x="5089" y="311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1" name="未知"/>
            <p:cNvSpPr>
              <a:spLocks noEditPoints="1"/>
            </p:cNvSpPr>
            <p:nvPr>
              <p:custDataLst>
                <p:tags r:id="rId155"/>
              </p:custDataLst>
            </p:nvPr>
          </p:nvSpPr>
          <p:spPr bwMode="auto">
            <a:xfrm>
              <a:off x="5089" y="3527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2" name="未知"/>
            <p:cNvSpPr>
              <a:spLocks noEditPoints="1"/>
            </p:cNvSpPr>
            <p:nvPr>
              <p:custDataLst>
                <p:tags r:id="rId156"/>
              </p:custDataLst>
            </p:nvPr>
          </p:nvSpPr>
          <p:spPr bwMode="auto">
            <a:xfrm>
              <a:off x="5089" y="3942"/>
              <a:ext cx="21" cy="311"/>
            </a:xfrm>
            <a:custGeom>
              <a:cxnLst>
                <a:cxn ang="0">
                  <a:pos x="0" y="0"/>
                </a:cxn>
                <a:cxn ang="0">
                  <a:pos x="0" y="13009"/>
                </a:cxn>
                <a:cxn ang="0">
                  <a:pos x="2500" y="13009"/>
                </a:cxn>
                <a:cxn ang="0">
                  <a:pos x="2500" y="0"/>
                </a:cxn>
                <a:cxn ang="0">
                  <a:pos x="0" y="0"/>
                </a:cxn>
                <a:cxn ang="0">
                  <a:pos x="0" y="26013"/>
                </a:cxn>
                <a:cxn ang="0">
                  <a:pos x="0" y="39021"/>
                </a:cxn>
                <a:cxn ang="0">
                  <a:pos x="2500" y="39021"/>
                </a:cxn>
                <a:cxn ang="0">
                  <a:pos x="2500" y="26013"/>
                </a:cxn>
                <a:cxn ang="0">
                  <a:pos x="0" y="26013"/>
                </a:cxn>
              </a:cxnLst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3" name="Rectangle 146"/>
            <p:cNvSpPr/>
            <p:nvPr>
              <p:custDataLst>
                <p:tags r:id="rId157"/>
              </p:custDataLst>
            </p:nvPr>
          </p:nvSpPr>
          <p:spPr>
            <a:xfrm>
              <a:off x="5089" y="4356"/>
              <a:ext cx="21" cy="52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 sz="1847">
                <a:solidFill>
                  <a:srgbClr val="000000"/>
                </a:solidFill>
                <a:latin typeface="Arial" pitchFamily="34" charset="0"/>
              </a:endParaRPr>
            </a:p>
          </p:txBody>
        </p:sp>
        <p:sp>
          <p:nvSpPr>
            <p:cNvPr id="3324" name="未知"/>
            <p:cNvSpPr/>
            <p:nvPr>
              <p:custDataLst>
                <p:tags r:id="rId158"/>
              </p:custDataLst>
            </p:nvPr>
          </p:nvSpPr>
          <p:spPr bwMode="auto">
            <a:xfrm>
              <a:off x="9" y="3366"/>
              <a:ext cx="21" cy="10"/>
            </a:xfrm>
            <a:custGeom>
              <a:cxnLst>
                <a:cxn ang="0">
                  <a:pos x="0" y="625"/>
                </a:cxn>
                <a:cxn ang="0">
                  <a:pos x="0" y="625"/>
                </a:cxn>
              </a:cxnLst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75" name="Group 148"/>
          <p:cNvGrpSpPr/>
          <p:nvPr>
            <p:custDataLst>
              <p:tags r:id="rId159"/>
            </p:custDataLst>
          </p:nvPr>
        </p:nvGrpSpPr>
        <p:grpSpPr>
          <a:xfrm>
            <a:off x="1094537" y="3534441"/>
            <a:ext cx="547268" cy="504921"/>
            <a:chOff x="55" y="179"/>
            <a:chExt cx="1090" cy="1007"/>
          </a:xfrm>
        </p:grpSpPr>
        <p:sp>
          <p:nvSpPr>
            <p:cNvPr id="3167" name="未知"/>
            <p:cNvSpPr/>
            <p:nvPr>
              <p:custDataLst>
                <p:tags r:id="rId160"/>
              </p:custDataLst>
            </p:nvPr>
          </p:nvSpPr>
          <p:spPr bwMode="auto">
            <a:xfrm>
              <a:off x="81" y="179"/>
              <a:ext cx="212" cy="83"/>
            </a:xfrm>
            <a:custGeom>
              <a:cxnLst>
                <a:cxn ang="0">
                  <a:pos x="19423" y="7918"/>
                </a:cxn>
                <a:cxn ang="0">
                  <a:pos x="24062" y="6612"/>
                </a:cxn>
                <a:cxn ang="0">
                  <a:pos x="24699" y="5974"/>
                </a:cxn>
                <a:cxn ang="0">
                  <a:pos x="20215" y="643"/>
                </a:cxn>
                <a:cxn ang="0">
                  <a:pos x="5150" y="7280"/>
                </a:cxn>
                <a:cxn ang="0">
                  <a:pos x="19423" y="7918"/>
                </a:cxn>
              </a:cxnLst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8" name="未知"/>
            <p:cNvSpPr>
              <a:spLocks noEditPoints="1"/>
            </p:cNvSpPr>
            <p:nvPr>
              <p:custDataLst>
                <p:tags r:id="rId161"/>
              </p:custDataLst>
            </p:nvPr>
          </p:nvSpPr>
          <p:spPr bwMode="auto">
            <a:xfrm>
              <a:off x="55" y="184"/>
              <a:ext cx="1090" cy="1001"/>
            </a:xfrm>
            <a:custGeom>
              <a:cxnLst>
                <a:cxn ang="0">
                  <a:pos x="106569" y="101398"/>
                </a:cxn>
                <a:cxn ang="0">
                  <a:pos x="99459" y="81731"/>
                </a:cxn>
                <a:cxn ang="0">
                  <a:pos x="92859" y="64800"/>
                </a:cxn>
                <a:cxn ang="0">
                  <a:pos x="107874" y="60785"/>
                </a:cxn>
                <a:cxn ang="0">
                  <a:pos x="95443" y="53680"/>
                </a:cxn>
                <a:cxn ang="0">
                  <a:pos x="102680" y="54317"/>
                </a:cxn>
                <a:cxn ang="0">
                  <a:pos x="102680" y="50302"/>
                </a:cxn>
                <a:cxn ang="0">
                  <a:pos x="88333" y="50944"/>
                </a:cxn>
                <a:cxn ang="0">
                  <a:pos x="83681" y="81731"/>
                </a:cxn>
                <a:cxn ang="0">
                  <a:pos x="81096" y="54954"/>
                </a:cxn>
                <a:cxn ang="0">
                  <a:pos x="77212" y="43834"/>
                </a:cxn>
                <a:cxn ang="0">
                  <a:pos x="81096" y="33371"/>
                </a:cxn>
                <a:cxn ang="0">
                  <a:pos x="79154" y="24193"/>
                </a:cxn>
                <a:cxn ang="0">
                  <a:pos x="77850" y="15651"/>
                </a:cxn>
                <a:cxn ang="0">
                  <a:pos x="86391" y="25472"/>
                </a:cxn>
                <a:cxn ang="0">
                  <a:pos x="97517" y="11763"/>
                </a:cxn>
                <a:cxn ang="0">
                  <a:pos x="96086" y="23525"/>
                </a:cxn>
                <a:cxn ang="0">
                  <a:pos x="93502" y="31429"/>
                </a:cxn>
                <a:cxn ang="0">
                  <a:pos x="94164" y="43834"/>
                </a:cxn>
                <a:cxn ang="0">
                  <a:pos x="130100" y="18999"/>
                </a:cxn>
                <a:cxn ang="0">
                  <a:pos x="58845" y="637"/>
                </a:cxn>
                <a:cxn ang="0">
                  <a:pos x="36599" y="5168"/>
                </a:cxn>
                <a:cxn ang="0">
                  <a:pos x="55624" y="7879"/>
                </a:cxn>
                <a:cxn ang="0">
                  <a:pos x="39183" y="14347"/>
                </a:cxn>
                <a:cxn ang="0">
                  <a:pos x="37903" y="18999"/>
                </a:cxn>
                <a:cxn ang="0">
                  <a:pos x="24831" y="11125"/>
                </a:cxn>
                <a:cxn ang="0">
                  <a:pos x="8542" y="75263"/>
                </a:cxn>
                <a:cxn ang="0">
                  <a:pos x="39845" y="95441"/>
                </a:cxn>
                <a:cxn ang="0">
                  <a:pos x="29488" y="87026"/>
                </a:cxn>
                <a:cxn ang="0">
                  <a:pos x="22889" y="94798"/>
                </a:cxn>
                <a:cxn ang="0">
                  <a:pos x="20947" y="83673"/>
                </a:cxn>
                <a:cxn ang="0">
                  <a:pos x="30125" y="56259"/>
                </a:cxn>
                <a:cxn ang="0">
                  <a:pos x="43835" y="54317"/>
                </a:cxn>
                <a:cxn ang="0">
                  <a:pos x="46445" y="62064"/>
                </a:cxn>
                <a:cxn ang="0">
                  <a:pos x="39845" y="79147"/>
                </a:cxn>
                <a:cxn ang="0">
                  <a:pos x="59487" y="117686"/>
                </a:cxn>
                <a:cxn ang="0">
                  <a:pos x="121710" y="108508"/>
                </a:cxn>
                <a:cxn ang="0">
                  <a:pos x="119000" y="43192"/>
                </a:cxn>
                <a:cxn ang="0">
                  <a:pos x="107874" y="39177"/>
                </a:cxn>
                <a:cxn ang="0">
                  <a:pos x="73860" y="39844"/>
                </a:cxn>
                <a:cxn ang="0">
                  <a:pos x="70613" y="56901"/>
                </a:cxn>
                <a:cxn ang="0">
                  <a:pos x="74628" y="32709"/>
                </a:cxn>
                <a:cxn ang="0">
                  <a:pos x="58208" y="16931"/>
                </a:cxn>
                <a:cxn ang="0">
                  <a:pos x="68666" y="22888"/>
                </a:cxn>
                <a:cxn ang="0">
                  <a:pos x="39845" y="47081"/>
                </a:cxn>
                <a:cxn ang="0">
                  <a:pos x="15652" y="24193"/>
                </a:cxn>
                <a:cxn ang="0">
                  <a:pos x="44498" y="26135"/>
                </a:cxn>
                <a:cxn ang="0">
                  <a:pos x="51740" y="26135"/>
                </a:cxn>
                <a:cxn ang="0">
                  <a:pos x="70613" y="29487"/>
                </a:cxn>
                <a:cxn ang="0">
                  <a:pos x="64807" y="60785"/>
                </a:cxn>
                <a:cxn ang="0">
                  <a:pos x="60792" y="33371"/>
                </a:cxn>
                <a:cxn ang="0">
                  <a:pos x="39845" y="47081"/>
                </a:cxn>
                <a:cxn ang="0">
                  <a:pos x="52377" y="53680"/>
                </a:cxn>
                <a:cxn ang="0">
                  <a:pos x="57545" y="37897"/>
                </a:cxn>
                <a:cxn ang="0">
                  <a:pos x="66724" y="94798"/>
                </a:cxn>
                <a:cxn ang="0">
                  <a:pos x="53682" y="62732"/>
                </a:cxn>
                <a:cxn ang="0">
                  <a:pos x="76570" y="69331"/>
                </a:cxn>
              </a:cxnLst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9" name="未知"/>
            <p:cNvSpPr/>
            <p:nvPr>
              <p:custDataLst>
                <p:tags r:id="rId162"/>
              </p:custDataLst>
            </p:nvPr>
          </p:nvSpPr>
          <p:spPr bwMode="auto">
            <a:xfrm>
              <a:off x="314" y="661"/>
              <a:ext cx="88" cy="105"/>
            </a:xfrm>
            <a:custGeom>
              <a:cxnLst>
                <a:cxn ang="0">
                  <a:pos x="9187" y="3458"/>
                </a:cxn>
                <a:cxn ang="0">
                  <a:pos x="5964" y="13525"/>
                </a:cxn>
                <a:cxn ang="0">
                  <a:pos x="9187" y="3458"/>
                </a:cxn>
              </a:cxnLst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0" name="未知"/>
            <p:cNvSpPr/>
            <p:nvPr>
              <p:custDataLst>
                <p:tags r:id="rId163"/>
              </p:custDataLst>
            </p:nvPr>
          </p:nvSpPr>
          <p:spPr bwMode="auto">
            <a:xfrm>
              <a:off x="231" y="703"/>
              <a:ext cx="78" cy="140"/>
            </a:xfrm>
            <a:custGeom>
              <a:cxnLst>
                <a:cxn ang="0">
                  <a:pos x="4545" y="6392"/>
                </a:cxn>
                <a:cxn ang="0">
                  <a:pos x="2594" y="16113"/>
                </a:cxn>
                <a:cxn ang="0">
                  <a:pos x="9885" y="10351"/>
                </a:cxn>
                <a:cxn ang="0">
                  <a:pos x="8573" y="5097"/>
                </a:cxn>
                <a:cxn ang="0">
                  <a:pos x="4545" y="6392"/>
                </a:cxn>
              </a:cxnLst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1" name="未知"/>
            <p:cNvSpPr/>
            <p:nvPr>
              <p:custDataLst>
                <p:tags r:id="rId164"/>
              </p:custDataLst>
            </p:nvPr>
          </p:nvSpPr>
          <p:spPr bwMode="auto">
            <a:xfrm>
              <a:off x="184" y="423"/>
              <a:ext cx="249" cy="119"/>
            </a:xfrm>
            <a:custGeom>
              <a:cxnLst>
                <a:cxn ang="0">
                  <a:pos x="26345" y="1271"/>
                </a:cxn>
                <a:cxn ang="0">
                  <a:pos x="5974" y="635"/>
                </a:cxn>
                <a:cxn ang="0">
                  <a:pos x="643" y="5775"/>
                </a:cxn>
                <a:cxn ang="0">
                  <a:pos x="14403" y="13607"/>
                </a:cxn>
                <a:cxn ang="0">
                  <a:pos x="22321" y="12947"/>
                </a:cxn>
                <a:cxn ang="0">
                  <a:pos x="26345" y="12311"/>
                </a:cxn>
                <a:cxn ang="0">
                  <a:pos x="26345" y="1271"/>
                </a:cxn>
              </a:cxnLst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2" name="未知"/>
            <p:cNvSpPr/>
            <p:nvPr>
              <p:custDataLst>
                <p:tags r:id="rId165"/>
              </p:custDataLst>
            </p:nvPr>
          </p:nvSpPr>
          <p:spPr bwMode="auto">
            <a:xfrm>
              <a:off x="470" y="754"/>
              <a:ext cx="182" cy="192"/>
            </a:xfrm>
            <a:custGeom>
              <a:cxnLst>
                <a:cxn ang="0">
                  <a:pos x="15652" y="1304"/>
                </a:cxn>
                <a:cxn ang="0">
                  <a:pos x="7237" y="1304"/>
                </a:cxn>
                <a:cxn ang="0">
                  <a:pos x="2584" y="13029"/>
                </a:cxn>
                <a:cxn ang="0">
                  <a:pos x="18362" y="14328"/>
                </a:cxn>
                <a:cxn ang="0">
                  <a:pos x="15652" y="1304"/>
                </a:cxn>
              </a:cxnLst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3" name="未知"/>
            <p:cNvSpPr/>
            <p:nvPr>
              <p:custDataLst>
                <p:tags r:id="rId166"/>
              </p:custDataLst>
            </p:nvPr>
          </p:nvSpPr>
          <p:spPr bwMode="auto">
            <a:xfrm>
              <a:off x="885" y="562"/>
              <a:ext cx="182" cy="37"/>
            </a:xfrm>
            <a:custGeom>
              <a:cxnLst>
                <a:cxn ang="0">
                  <a:pos x="3221" y="0"/>
                </a:cxn>
                <a:cxn ang="0">
                  <a:pos x="9184" y="3543"/>
                </a:cxn>
                <a:cxn ang="0">
                  <a:pos x="3221" y="0"/>
                </a:cxn>
              </a:cxnLst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4" name="未知"/>
            <p:cNvSpPr/>
            <p:nvPr>
              <p:custDataLst>
                <p:tags r:id="rId167"/>
              </p:custDataLst>
            </p:nvPr>
          </p:nvSpPr>
          <p:spPr bwMode="auto">
            <a:xfrm>
              <a:off x="947" y="557"/>
              <a:ext cx="141" cy="83"/>
            </a:xfrm>
            <a:custGeom>
              <a:cxnLst>
                <a:cxn ang="0">
                  <a:pos x="4714" y="8561"/>
                </a:cxn>
                <a:cxn ang="0">
                  <a:pos x="16582" y="3898"/>
                </a:cxn>
                <a:cxn ang="0">
                  <a:pos x="11224" y="643"/>
                </a:cxn>
                <a:cxn ang="0">
                  <a:pos x="4714" y="7280"/>
                </a:cxn>
                <a:cxn ang="0">
                  <a:pos x="4714" y="8561"/>
                </a:cxn>
              </a:cxnLst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5" name="未知"/>
            <p:cNvSpPr/>
            <p:nvPr>
              <p:custDataLst>
                <p:tags r:id="rId168"/>
              </p:custDataLst>
            </p:nvPr>
          </p:nvSpPr>
          <p:spPr bwMode="auto">
            <a:xfrm>
              <a:off x="942" y="609"/>
              <a:ext cx="182" cy="88"/>
            </a:xfrm>
            <a:custGeom>
              <a:cxnLst>
                <a:cxn ang="0">
                  <a:pos x="16289" y="3890"/>
                </a:cxn>
                <a:cxn ang="0">
                  <a:pos x="5168" y="6602"/>
                </a:cxn>
                <a:cxn ang="0">
                  <a:pos x="3889" y="8549"/>
                </a:cxn>
                <a:cxn ang="0">
                  <a:pos x="17725" y="7907"/>
                </a:cxn>
                <a:cxn ang="0">
                  <a:pos x="16289" y="3890"/>
                </a:cxn>
              </a:cxnLst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6" name="未知"/>
            <p:cNvSpPr/>
            <p:nvPr>
              <p:custDataLst>
                <p:tags r:id="rId169"/>
              </p:custDataLst>
            </p:nvPr>
          </p:nvSpPr>
          <p:spPr bwMode="auto">
            <a:xfrm>
              <a:off x="823" y="693"/>
              <a:ext cx="254" cy="62"/>
            </a:xfrm>
            <a:custGeom>
              <a:cxnLst>
                <a:cxn ang="0">
                  <a:pos x="26182" y="1875"/>
                </a:cxn>
                <a:cxn ang="0">
                  <a:pos x="19061" y="625"/>
                </a:cxn>
                <a:cxn ang="0">
                  <a:pos x="4535" y="0"/>
                </a:cxn>
                <a:cxn ang="0">
                  <a:pos x="1306" y="3125"/>
                </a:cxn>
                <a:cxn ang="0">
                  <a:pos x="13088" y="5000"/>
                </a:cxn>
                <a:cxn ang="0">
                  <a:pos x="26971" y="5000"/>
                </a:cxn>
                <a:cxn ang="0">
                  <a:pos x="26182" y="1875"/>
                </a:cxn>
              </a:cxnLst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7" name="未知"/>
            <p:cNvSpPr/>
            <p:nvPr>
              <p:custDataLst>
                <p:tags r:id="rId170"/>
              </p:custDataLst>
            </p:nvPr>
          </p:nvSpPr>
          <p:spPr bwMode="auto">
            <a:xfrm>
              <a:off x="848" y="749"/>
              <a:ext cx="208" cy="57"/>
            </a:xfrm>
            <a:custGeom>
              <a:cxnLst>
                <a:cxn ang="0">
                  <a:pos x="24573" y="1324"/>
                </a:cxn>
                <a:cxn ang="0">
                  <a:pos x="17255" y="2642"/>
                </a:cxn>
                <a:cxn ang="0">
                  <a:pos x="8628" y="1970"/>
                </a:cxn>
                <a:cxn ang="0">
                  <a:pos x="645" y="1324"/>
                </a:cxn>
                <a:cxn ang="0">
                  <a:pos x="23259" y="5417"/>
                </a:cxn>
                <a:cxn ang="0">
                  <a:pos x="24573" y="1324"/>
                </a:cxn>
              </a:cxnLst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8" name="未知"/>
            <p:cNvSpPr/>
            <p:nvPr>
              <p:custDataLst>
                <p:tags r:id="rId171"/>
              </p:custDataLst>
            </p:nvPr>
          </p:nvSpPr>
          <p:spPr bwMode="auto">
            <a:xfrm>
              <a:off x="838" y="796"/>
              <a:ext cx="212" cy="176"/>
            </a:xfrm>
            <a:custGeom>
              <a:cxnLst>
                <a:cxn ang="0">
                  <a:pos x="18150" y="5964"/>
                </a:cxn>
                <a:cxn ang="0">
                  <a:pos x="8487" y="3890"/>
                </a:cxn>
                <a:cxn ang="0">
                  <a:pos x="2575" y="9829"/>
                </a:cxn>
                <a:cxn ang="0">
                  <a:pos x="636" y="12440"/>
                </a:cxn>
                <a:cxn ang="0">
                  <a:pos x="5786" y="12440"/>
                </a:cxn>
                <a:cxn ang="0">
                  <a:pos x="11062" y="17736"/>
                </a:cxn>
                <a:cxn ang="0">
                  <a:pos x="13637" y="19679"/>
                </a:cxn>
                <a:cxn ang="0">
                  <a:pos x="18787" y="12440"/>
                </a:cxn>
                <a:cxn ang="0">
                  <a:pos x="25365" y="12440"/>
                </a:cxn>
                <a:cxn ang="0">
                  <a:pos x="18150" y="5964"/>
                </a:cxn>
              </a:cxnLst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9" name="未知"/>
            <p:cNvSpPr/>
            <p:nvPr>
              <p:custDataLst>
                <p:tags r:id="rId172"/>
              </p:custDataLst>
            </p:nvPr>
          </p:nvSpPr>
          <p:spPr bwMode="auto">
            <a:xfrm>
              <a:off x="979" y="713"/>
              <a:ext cx="129" cy="326"/>
            </a:xfrm>
            <a:custGeom>
              <a:cxnLst>
                <a:cxn ang="0">
                  <a:pos x="14198" y="1272"/>
                </a:cxn>
                <a:cxn ang="0">
                  <a:pos x="11658" y="11059"/>
                </a:cxn>
                <a:cxn ang="0">
                  <a:pos x="4470" y="12993"/>
                </a:cxn>
                <a:cxn ang="0">
                  <a:pos x="4470" y="14931"/>
                </a:cxn>
                <a:cxn ang="0">
                  <a:pos x="10997" y="22114"/>
                </a:cxn>
                <a:cxn ang="0">
                  <a:pos x="7671" y="29200"/>
                </a:cxn>
                <a:cxn ang="0">
                  <a:pos x="0" y="35747"/>
                </a:cxn>
                <a:cxn ang="0">
                  <a:pos x="3200" y="37680"/>
                </a:cxn>
                <a:cxn ang="0">
                  <a:pos x="10362" y="40255"/>
                </a:cxn>
                <a:cxn ang="0">
                  <a:pos x="14858" y="37044"/>
                </a:cxn>
                <a:cxn ang="0">
                  <a:pos x="16128" y="9121"/>
                </a:cxn>
                <a:cxn ang="0">
                  <a:pos x="16128" y="1272"/>
                </a:cxn>
                <a:cxn ang="0">
                  <a:pos x="14198" y="1272"/>
                </a:cxn>
              </a:cxnLst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76" name="Group 162"/>
          <p:cNvGrpSpPr/>
          <p:nvPr>
            <p:custDataLst>
              <p:tags r:id="rId173"/>
            </p:custDataLst>
          </p:nvPr>
        </p:nvGrpSpPr>
        <p:grpSpPr>
          <a:xfrm>
            <a:off x="1094537" y="4671326"/>
            <a:ext cx="547268" cy="504921"/>
            <a:chOff x="55" y="236"/>
            <a:chExt cx="1090" cy="1007"/>
          </a:xfrm>
        </p:grpSpPr>
        <p:sp>
          <p:nvSpPr>
            <p:cNvPr id="3154" name="未知"/>
            <p:cNvSpPr/>
            <p:nvPr>
              <p:custDataLst>
                <p:tags r:id="rId174"/>
              </p:custDataLst>
            </p:nvPr>
          </p:nvSpPr>
          <p:spPr bwMode="auto">
            <a:xfrm>
              <a:off x="81" y="236"/>
              <a:ext cx="212" cy="83"/>
            </a:xfrm>
            <a:custGeom>
              <a:cxnLst>
                <a:cxn ang="0">
                  <a:pos x="19423" y="7918"/>
                </a:cxn>
                <a:cxn ang="0">
                  <a:pos x="24062" y="6612"/>
                </a:cxn>
                <a:cxn ang="0">
                  <a:pos x="24699" y="5974"/>
                </a:cxn>
                <a:cxn ang="0">
                  <a:pos x="20215" y="643"/>
                </a:cxn>
                <a:cxn ang="0">
                  <a:pos x="5150" y="7280"/>
                </a:cxn>
                <a:cxn ang="0">
                  <a:pos x="19423" y="7918"/>
                </a:cxn>
              </a:cxnLst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55" name="未知"/>
            <p:cNvSpPr>
              <a:spLocks noEditPoints="1"/>
            </p:cNvSpPr>
            <p:nvPr>
              <p:custDataLst>
                <p:tags r:id="rId175"/>
              </p:custDataLst>
            </p:nvPr>
          </p:nvSpPr>
          <p:spPr bwMode="auto">
            <a:xfrm>
              <a:off x="55" y="241"/>
              <a:ext cx="1090" cy="1001"/>
            </a:xfrm>
            <a:custGeom>
              <a:cxnLst>
                <a:cxn ang="0">
                  <a:pos x="106569" y="101398"/>
                </a:cxn>
                <a:cxn ang="0">
                  <a:pos x="99459" y="81731"/>
                </a:cxn>
                <a:cxn ang="0">
                  <a:pos x="92859" y="64800"/>
                </a:cxn>
                <a:cxn ang="0">
                  <a:pos x="107874" y="60785"/>
                </a:cxn>
                <a:cxn ang="0">
                  <a:pos x="95443" y="53680"/>
                </a:cxn>
                <a:cxn ang="0">
                  <a:pos x="102680" y="54317"/>
                </a:cxn>
                <a:cxn ang="0">
                  <a:pos x="102680" y="50302"/>
                </a:cxn>
                <a:cxn ang="0">
                  <a:pos x="88333" y="50944"/>
                </a:cxn>
                <a:cxn ang="0">
                  <a:pos x="83681" y="81731"/>
                </a:cxn>
                <a:cxn ang="0">
                  <a:pos x="81096" y="54954"/>
                </a:cxn>
                <a:cxn ang="0">
                  <a:pos x="77212" y="43834"/>
                </a:cxn>
                <a:cxn ang="0">
                  <a:pos x="81096" y="33371"/>
                </a:cxn>
                <a:cxn ang="0">
                  <a:pos x="79154" y="24193"/>
                </a:cxn>
                <a:cxn ang="0">
                  <a:pos x="77850" y="15651"/>
                </a:cxn>
                <a:cxn ang="0">
                  <a:pos x="86391" y="25472"/>
                </a:cxn>
                <a:cxn ang="0">
                  <a:pos x="97517" y="11763"/>
                </a:cxn>
                <a:cxn ang="0">
                  <a:pos x="96086" y="23525"/>
                </a:cxn>
                <a:cxn ang="0">
                  <a:pos x="93502" y="31429"/>
                </a:cxn>
                <a:cxn ang="0">
                  <a:pos x="94164" y="43834"/>
                </a:cxn>
                <a:cxn ang="0">
                  <a:pos x="130100" y="18999"/>
                </a:cxn>
                <a:cxn ang="0">
                  <a:pos x="58845" y="637"/>
                </a:cxn>
                <a:cxn ang="0">
                  <a:pos x="36599" y="5168"/>
                </a:cxn>
                <a:cxn ang="0">
                  <a:pos x="55624" y="7879"/>
                </a:cxn>
                <a:cxn ang="0">
                  <a:pos x="39183" y="14347"/>
                </a:cxn>
                <a:cxn ang="0">
                  <a:pos x="37903" y="18999"/>
                </a:cxn>
                <a:cxn ang="0">
                  <a:pos x="24831" y="11125"/>
                </a:cxn>
                <a:cxn ang="0">
                  <a:pos x="8542" y="75263"/>
                </a:cxn>
                <a:cxn ang="0">
                  <a:pos x="39845" y="95441"/>
                </a:cxn>
                <a:cxn ang="0">
                  <a:pos x="29488" y="87026"/>
                </a:cxn>
                <a:cxn ang="0">
                  <a:pos x="22889" y="94798"/>
                </a:cxn>
                <a:cxn ang="0">
                  <a:pos x="20947" y="83673"/>
                </a:cxn>
                <a:cxn ang="0">
                  <a:pos x="30125" y="56259"/>
                </a:cxn>
                <a:cxn ang="0">
                  <a:pos x="43835" y="54317"/>
                </a:cxn>
                <a:cxn ang="0">
                  <a:pos x="46445" y="62064"/>
                </a:cxn>
                <a:cxn ang="0">
                  <a:pos x="39845" y="79147"/>
                </a:cxn>
                <a:cxn ang="0">
                  <a:pos x="59487" y="117686"/>
                </a:cxn>
                <a:cxn ang="0">
                  <a:pos x="121710" y="108508"/>
                </a:cxn>
                <a:cxn ang="0">
                  <a:pos x="119000" y="43192"/>
                </a:cxn>
                <a:cxn ang="0">
                  <a:pos x="107874" y="39177"/>
                </a:cxn>
                <a:cxn ang="0">
                  <a:pos x="73860" y="39844"/>
                </a:cxn>
                <a:cxn ang="0">
                  <a:pos x="70613" y="56901"/>
                </a:cxn>
                <a:cxn ang="0">
                  <a:pos x="74628" y="32709"/>
                </a:cxn>
                <a:cxn ang="0">
                  <a:pos x="58208" y="16931"/>
                </a:cxn>
                <a:cxn ang="0">
                  <a:pos x="68666" y="22888"/>
                </a:cxn>
                <a:cxn ang="0">
                  <a:pos x="39845" y="47081"/>
                </a:cxn>
                <a:cxn ang="0">
                  <a:pos x="15652" y="24193"/>
                </a:cxn>
                <a:cxn ang="0">
                  <a:pos x="44498" y="26135"/>
                </a:cxn>
                <a:cxn ang="0">
                  <a:pos x="51740" y="26135"/>
                </a:cxn>
                <a:cxn ang="0">
                  <a:pos x="70613" y="29487"/>
                </a:cxn>
                <a:cxn ang="0">
                  <a:pos x="64807" y="60785"/>
                </a:cxn>
                <a:cxn ang="0">
                  <a:pos x="60792" y="33371"/>
                </a:cxn>
                <a:cxn ang="0">
                  <a:pos x="39845" y="47081"/>
                </a:cxn>
                <a:cxn ang="0">
                  <a:pos x="52377" y="53680"/>
                </a:cxn>
                <a:cxn ang="0">
                  <a:pos x="57545" y="37897"/>
                </a:cxn>
                <a:cxn ang="0">
                  <a:pos x="66724" y="94798"/>
                </a:cxn>
                <a:cxn ang="0">
                  <a:pos x="53682" y="62732"/>
                </a:cxn>
                <a:cxn ang="0">
                  <a:pos x="76570" y="69331"/>
                </a:cxn>
              </a:cxnLst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56" name="未知"/>
            <p:cNvSpPr/>
            <p:nvPr>
              <p:custDataLst>
                <p:tags r:id="rId176"/>
              </p:custDataLst>
            </p:nvPr>
          </p:nvSpPr>
          <p:spPr bwMode="auto">
            <a:xfrm>
              <a:off x="314" y="718"/>
              <a:ext cx="88" cy="105"/>
            </a:xfrm>
            <a:custGeom>
              <a:cxnLst>
                <a:cxn ang="0">
                  <a:pos x="9187" y="3458"/>
                </a:cxn>
                <a:cxn ang="0">
                  <a:pos x="5964" y="13525"/>
                </a:cxn>
                <a:cxn ang="0">
                  <a:pos x="9187" y="3458"/>
                </a:cxn>
              </a:cxnLst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57" name="未知"/>
            <p:cNvSpPr/>
            <p:nvPr>
              <p:custDataLst>
                <p:tags r:id="rId177"/>
              </p:custDataLst>
            </p:nvPr>
          </p:nvSpPr>
          <p:spPr bwMode="auto">
            <a:xfrm>
              <a:off x="231" y="760"/>
              <a:ext cx="78" cy="140"/>
            </a:xfrm>
            <a:custGeom>
              <a:cxnLst>
                <a:cxn ang="0">
                  <a:pos x="4545" y="6392"/>
                </a:cxn>
                <a:cxn ang="0">
                  <a:pos x="2594" y="16113"/>
                </a:cxn>
                <a:cxn ang="0">
                  <a:pos x="9885" y="10351"/>
                </a:cxn>
                <a:cxn ang="0">
                  <a:pos x="8573" y="5097"/>
                </a:cxn>
                <a:cxn ang="0">
                  <a:pos x="4545" y="6392"/>
                </a:cxn>
              </a:cxnLst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58" name="未知"/>
            <p:cNvSpPr/>
            <p:nvPr>
              <p:custDataLst>
                <p:tags r:id="rId178"/>
              </p:custDataLst>
            </p:nvPr>
          </p:nvSpPr>
          <p:spPr bwMode="auto">
            <a:xfrm>
              <a:off x="184" y="480"/>
              <a:ext cx="249" cy="119"/>
            </a:xfrm>
            <a:custGeom>
              <a:cxnLst>
                <a:cxn ang="0">
                  <a:pos x="26345" y="1271"/>
                </a:cxn>
                <a:cxn ang="0">
                  <a:pos x="5974" y="635"/>
                </a:cxn>
                <a:cxn ang="0">
                  <a:pos x="643" y="5775"/>
                </a:cxn>
                <a:cxn ang="0">
                  <a:pos x="14403" y="13607"/>
                </a:cxn>
                <a:cxn ang="0">
                  <a:pos x="22321" y="12947"/>
                </a:cxn>
                <a:cxn ang="0">
                  <a:pos x="26345" y="12311"/>
                </a:cxn>
                <a:cxn ang="0">
                  <a:pos x="26345" y="1271"/>
                </a:cxn>
              </a:cxnLst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59" name="未知"/>
            <p:cNvSpPr/>
            <p:nvPr>
              <p:custDataLst>
                <p:tags r:id="rId179"/>
              </p:custDataLst>
            </p:nvPr>
          </p:nvSpPr>
          <p:spPr bwMode="auto">
            <a:xfrm>
              <a:off x="470" y="812"/>
              <a:ext cx="182" cy="192"/>
            </a:xfrm>
            <a:custGeom>
              <a:cxnLst>
                <a:cxn ang="0">
                  <a:pos x="15652" y="1304"/>
                </a:cxn>
                <a:cxn ang="0">
                  <a:pos x="7237" y="1304"/>
                </a:cxn>
                <a:cxn ang="0">
                  <a:pos x="2584" y="13029"/>
                </a:cxn>
                <a:cxn ang="0">
                  <a:pos x="18362" y="14328"/>
                </a:cxn>
                <a:cxn ang="0">
                  <a:pos x="15652" y="1304"/>
                </a:cxn>
              </a:cxnLst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0" name="未知"/>
            <p:cNvSpPr/>
            <p:nvPr>
              <p:custDataLst>
                <p:tags r:id="rId180"/>
              </p:custDataLst>
            </p:nvPr>
          </p:nvSpPr>
          <p:spPr bwMode="auto">
            <a:xfrm>
              <a:off x="885" y="620"/>
              <a:ext cx="182" cy="37"/>
            </a:xfrm>
            <a:custGeom>
              <a:cxnLst>
                <a:cxn ang="0">
                  <a:pos x="3221" y="0"/>
                </a:cxn>
                <a:cxn ang="0">
                  <a:pos x="9184" y="3543"/>
                </a:cxn>
                <a:cxn ang="0">
                  <a:pos x="3221" y="0"/>
                </a:cxn>
              </a:cxnLst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1" name="未知"/>
            <p:cNvSpPr/>
            <p:nvPr>
              <p:custDataLst>
                <p:tags r:id="rId181"/>
              </p:custDataLst>
            </p:nvPr>
          </p:nvSpPr>
          <p:spPr bwMode="auto">
            <a:xfrm>
              <a:off x="947" y="615"/>
              <a:ext cx="141" cy="83"/>
            </a:xfrm>
            <a:custGeom>
              <a:cxnLst>
                <a:cxn ang="0">
                  <a:pos x="4714" y="8561"/>
                </a:cxn>
                <a:cxn ang="0">
                  <a:pos x="16582" y="3898"/>
                </a:cxn>
                <a:cxn ang="0">
                  <a:pos x="11224" y="643"/>
                </a:cxn>
                <a:cxn ang="0">
                  <a:pos x="4714" y="7280"/>
                </a:cxn>
                <a:cxn ang="0">
                  <a:pos x="4714" y="8561"/>
                </a:cxn>
              </a:cxnLst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2" name="未知"/>
            <p:cNvSpPr/>
            <p:nvPr>
              <p:custDataLst>
                <p:tags r:id="rId182"/>
              </p:custDataLst>
            </p:nvPr>
          </p:nvSpPr>
          <p:spPr bwMode="auto">
            <a:xfrm>
              <a:off x="942" y="667"/>
              <a:ext cx="182" cy="88"/>
            </a:xfrm>
            <a:custGeom>
              <a:cxnLst>
                <a:cxn ang="0">
                  <a:pos x="16289" y="3890"/>
                </a:cxn>
                <a:cxn ang="0">
                  <a:pos x="5168" y="6602"/>
                </a:cxn>
                <a:cxn ang="0">
                  <a:pos x="3889" y="8549"/>
                </a:cxn>
                <a:cxn ang="0">
                  <a:pos x="17725" y="7907"/>
                </a:cxn>
                <a:cxn ang="0">
                  <a:pos x="16289" y="3890"/>
                </a:cxn>
              </a:cxnLst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3" name="未知"/>
            <p:cNvSpPr/>
            <p:nvPr>
              <p:custDataLst>
                <p:tags r:id="rId183"/>
              </p:custDataLst>
            </p:nvPr>
          </p:nvSpPr>
          <p:spPr bwMode="auto">
            <a:xfrm>
              <a:off x="823" y="750"/>
              <a:ext cx="254" cy="62"/>
            </a:xfrm>
            <a:custGeom>
              <a:cxnLst>
                <a:cxn ang="0">
                  <a:pos x="26182" y="1875"/>
                </a:cxn>
                <a:cxn ang="0">
                  <a:pos x="19061" y="625"/>
                </a:cxn>
                <a:cxn ang="0">
                  <a:pos x="4535" y="0"/>
                </a:cxn>
                <a:cxn ang="0">
                  <a:pos x="1306" y="3125"/>
                </a:cxn>
                <a:cxn ang="0">
                  <a:pos x="13088" y="5000"/>
                </a:cxn>
                <a:cxn ang="0">
                  <a:pos x="26971" y="5000"/>
                </a:cxn>
                <a:cxn ang="0">
                  <a:pos x="26182" y="1875"/>
                </a:cxn>
              </a:cxnLst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4" name="未知"/>
            <p:cNvSpPr/>
            <p:nvPr>
              <p:custDataLst>
                <p:tags r:id="rId184"/>
              </p:custDataLst>
            </p:nvPr>
          </p:nvSpPr>
          <p:spPr bwMode="auto">
            <a:xfrm>
              <a:off x="848" y="806"/>
              <a:ext cx="208" cy="57"/>
            </a:xfrm>
            <a:custGeom>
              <a:cxnLst>
                <a:cxn ang="0">
                  <a:pos x="24573" y="1324"/>
                </a:cxn>
                <a:cxn ang="0">
                  <a:pos x="17255" y="2642"/>
                </a:cxn>
                <a:cxn ang="0">
                  <a:pos x="8628" y="1970"/>
                </a:cxn>
                <a:cxn ang="0">
                  <a:pos x="645" y="1324"/>
                </a:cxn>
                <a:cxn ang="0">
                  <a:pos x="23259" y="5417"/>
                </a:cxn>
                <a:cxn ang="0">
                  <a:pos x="24573" y="1324"/>
                </a:cxn>
              </a:cxnLst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5" name="未知"/>
            <p:cNvSpPr/>
            <p:nvPr>
              <p:custDataLst>
                <p:tags r:id="rId185"/>
              </p:custDataLst>
            </p:nvPr>
          </p:nvSpPr>
          <p:spPr bwMode="auto">
            <a:xfrm>
              <a:off x="838" y="854"/>
              <a:ext cx="212" cy="176"/>
            </a:xfrm>
            <a:custGeom>
              <a:cxnLst>
                <a:cxn ang="0">
                  <a:pos x="18150" y="5964"/>
                </a:cxn>
                <a:cxn ang="0">
                  <a:pos x="8487" y="3890"/>
                </a:cxn>
                <a:cxn ang="0">
                  <a:pos x="2575" y="9829"/>
                </a:cxn>
                <a:cxn ang="0">
                  <a:pos x="636" y="12440"/>
                </a:cxn>
                <a:cxn ang="0">
                  <a:pos x="5786" y="12440"/>
                </a:cxn>
                <a:cxn ang="0">
                  <a:pos x="11062" y="17736"/>
                </a:cxn>
                <a:cxn ang="0">
                  <a:pos x="13637" y="19679"/>
                </a:cxn>
                <a:cxn ang="0">
                  <a:pos x="18787" y="12440"/>
                </a:cxn>
                <a:cxn ang="0">
                  <a:pos x="25365" y="12440"/>
                </a:cxn>
                <a:cxn ang="0">
                  <a:pos x="18150" y="5964"/>
                </a:cxn>
              </a:cxnLst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6" name="未知"/>
            <p:cNvSpPr/>
            <p:nvPr>
              <p:custDataLst>
                <p:tags r:id="rId186"/>
              </p:custDataLst>
            </p:nvPr>
          </p:nvSpPr>
          <p:spPr bwMode="auto">
            <a:xfrm>
              <a:off x="979" y="771"/>
              <a:ext cx="129" cy="326"/>
            </a:xfrm>
            <a:custGeom>
              <a:cxnLst>
                <a:cxn ang="0">
                  <a:pos x="14198" y="1272"/>
                </a:cxn>
                <a:cxn ang="0">
                  <a:pos x="11658" y="11059"/>
                </a:cxn>
                <a:cxn ang="0">
                  <a:pos x="4470" y="12993"/>
                </a:cxn>
                <a:cxn ang="0">
                  <a:pos x="4470" y="14931"/>
                </a:cxn>
                <a:cxn ang="0">
                  <a:pos x="10997" y="22114"/>
                </a:cxn>
                <a:cxn ang="0">
                  <a:pos x="7671" y="29200"/>
                </a:cxn>
                <a:cxn ang="0">
                  <a:pos x="0" y="35747"/>
                </a:cxn>
                <a:cxn ang="0">
                  <a:pos x="3200" y="37680"/>
                </a:cxn>
                <a:cxn ang="0">
                  <a:pos x="10362" y="40255"/>
                </a:cxn>
                <a:cxn ang="0">
                  <a:pos x="14858" y="37044"/>
                </a:cxn>
                <a:cxn ang="0">
                  <a:pos x="16128" y="9121"/>
                </a:cxn>
                <a:cxn ang="0">
                  <a:pos x="16128" y="1272"/>
                </a:cxn>
                <a:cxn ang="0">
                  <a:pos x="14198" y="1272"/>
                </a:cxn>
              </a:cxnLst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77" name="Group 176"/>
          <p:cNvGrpSpPr/>
          <p:nvPr>
            <p:custDataLst>
              <p:tags r:id="rId187"/>
            </p:custDataLst>
          </p:nvPr>
        </p:nvGrpSpPr>
        <p:grpSpPr>
          <a:xfrm>
            <a:off x="1094537" y="5707227"/>
            <a:ext cx="547268" cy="504920"/>
            <a:chOff x="55" y="288"/>
            <a:chExt cx="1090" cy="1007"/>
          </a:xfrm>
        </p:grpSpPr>
        <p:sp>
          <p:nvSpPr>
            <p:cNvPr id="3141" name="未知"/>
            <p:cNvSpPr/>
            <p:nvPr>
              <p:custDataLst>
                <p:tags r:id="rId188"/>
              </p:custDataLst>
            </p:nvPr>
          </p:nvSpPr>
          <p:spPr bwMode="auto">
            <a:xfrm>
              <a:off x="81" y="288"/>
              <a:ext cx="212" cy="83"/>
            </a:xfrm>
            <a:custGeom>
              <a:cxnLst>
                <a:cxn ang="0">
                  <a:pos x="19423" y="7918"/>
                </a:cxn>
                <a:cxn ang="0">
                  <a:pos x="24062" y="6612"/>
                </a:cxn>
                <a:cxn ang="0">
                  <a:pos x="24699" y="5974"/>
                </a:cxn>
                <a:cxn ang="0">
                  <a:pos x="20215" y="643"/>
                </a:cxn>
                <a:cxn ang="0">
                  <a:pos x="5150" y="7280"/>
                </a:cxn>
                <a:cxn ang="0">
                  <a:pos x="19423" y="7918"/>
                </a:cxn>
              </a:cxnLst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42" name="未知"/>
            <p:cNvSpPr>
              <a:spLocks noEditPoints="1"/>
            </p:cNvSpPr>
            <p:nvPr>
              <p:custDataLst>
                <p:tags r:id="rId189"/>
              </p:custDataLst>
            </p:nvPr>
          </p:nvSpPr>
          <p:spPr bwMode="auto">
            <a:xfrm>
              <a:off x="55" y="293"/>
              <a:ext cx="1090" cy="1001"/>
            </a:xfrm>
            <a:custGeom>
              <a:cxnLst>
                <a:cxn ang="0">
                  <a:pos x="106569" y="101398"/>
                </a:cxn>
                <a:cxn ang="0">
                  <a:pos x="99459" y="81731"/>
                </a:cxn>
                <a:cxn ang="0">
                  <a:pos x="92859" y="64800"/>
                </a:cxn>
                <a:cxn ang="0">
                  <a:pos x="107874" y="60785"/>
                </a:cxn>
                <a:cxn ang="0">
                  <a:pos x="95443" y="53680"/>
                </a:cxn>
                <a:cxn ang="0">
                  <a:pos x="102680" y="54317"/>
                </a:cxn>
                <a:cxn ang="0">
                  <a:pos x="102680" y="50302"/>
                </a:cxn>
                <a:cxn ang="0">
                  <a:pos x="88333" y="50944"/>
                </a:cxn>
                <a:cxn ang="0">
                  <a:pos x="83681" y="81731"/>
                </a:cxn>
                <a:cxn ang="0">
                  <a:pos x="81096" y="54954"/>
                </a:cxn>
                <a:cxn ang="0">
                  <a:pos x="77212" y="43834"/>
                </a:cxn>
                <a:cxn ang="0">
                  <a:pos x="81096" y="33371"/>
                </a:cxn>
                <a:cxn ang="0">
                  <a:pos x="79154" y="24193"/>
                </a:cxn>
                <a:cxn ang="0">
                  <a:pos x="77850" y="15651"/>
                </a:cxn>
                <a:cxn ang="0">
                  <a:pos x="86391" y="25472"/>
                </a:cxn>
                <a:cxn ang="0">
                  <a:pos x="97517" y="11763"/>
                </a:cxn>
                <a:cxn ang="0">
                  <a:pos x="96086" y="23525"/>
                </a:cxn>
                <a:cxn ang="0">
                  <a:pos x="93502" y="31429"/>
                </a:cxn>
                <a:cxn ang="0">
                  <a:pos x="94164" y="43834"/>
                </a:cxn>
                <a:cxn ang="0">
                  <a:pos x="130100" y="18999"/>
                </a:cxn>
                <a:cxn ang="0">
                  <a:pos x="58845" y="637"/>
                </a:cxn>
                <a:cxn ang="0">
                  <a:pos x="36599" y="5168"/>
                </a:cxn>
                <a:cxn ang="0">
                  <a:pos x="55624" y="7879"/>
                </a:cxn>
                <a:cxn ang="0">
                  <a:pos x="39183" y="14347"/>
                </a:cxn>
                <a:cxn ang="0">
                  <a:pos x="37903" y="18999"/>
                </a:cxn>
                <a:cxn ang="0">
                  <a:pos x="24831" y="11125"/>
                </a:cxn>
                <a:cxn ang="0">
                  <a:pos x="8542" y="75263"/>
                </a:cxn>
                <a:cxn ang="0">
                  <a:pos x="39845" y="95441"/>
                </a:cxn>
                <a:cxn ang="0">
                  <a:pos x="29488" y="87026"/>
                </a:cxn>
                <a:cxn ang="0">
                  <a:pos x="22889" y="94798"/>
                </a:cxn>
                <a:cxn ang="0">
                  <a:pos x="20947" y="83673"/>
                </a:cxn>
                <a:cxn ang="0">
                  <a:pos x="30125" y="56259"/>
                </a:cxn>
                <a:cxn ang="0">
                  <a:pos x="43835" y="54317"/>
                </a:cxn>
                <a:cxn ang="0">
                  <a:pos x="46445" y="62064"/>
                </a:cxn>
                <a:cxn ang="0">
                  <a:pos x="39845" y="79147"/>
                </a:cxn>
                <a:cxn ang="0">
                  <a:pos x="59487" y="117686"/>
                </a:cxn>
                <a:cxn ang="0">
                  <a:pos x="121710" y="108508"/>
                </a:cxn>
                <a:cxn ang="0">
                  <a:pos x="119000" y="43192"/>
                </a:cxn>
                <a:cxn ang="0">
                  <a:pos x="107874" y="39177"/>
                </a:cxn>
                <a:cxn ang="0">
                  <a:pos x="73860" y="39844"/>
                </a:cxn>
                <a:cxn ang="0">
                  <a:pos x="70613" y="56901"/>
                </a:cxn>
                <a:cxn ang="0">
                  <a:pos x="74628" y="32709"/>
                </a:cxn>
                <a:cxn ang="0">
                  <a:pos x="58208" y="16931"/>
                </a:cxn>
                <a:cxn ang="0">
                  <a:pos x="68666" y="22888"/>
                </a:cxn>
                <a:cxn ang="0">
                  <a:pos x="39845" y="47081"/>
                </a:cxn>
                <a:cxn ang="0">
                  <a:pos x="15652" y="24193"/>
                </a:cxn>
                <a:cxn ang="0">
                  <a:pos x="44498" y="26135"/>
                </a:cxn>
                <a:cxn ang="0">
                  <a:pos x="51740" y="26135"/>
                </a:cxn>
                <a:cxn ang="0">
                  <a:pos x="70613" y="29487"/>
                </a:cxn>
                <a:cxn ang="0">
                  <a:pos x="64807" y="60785"/>
                </a:cxn>
                <a:cxn ang="0">
                  <a:pos x="60792" y="33371"/>
                </a:cxn>
                <a:cxn ang="0">
                  <a:pos x="39845" y="47081"/>
                </a:cxn>
                <a:cxn ang="0">
                  <a:pos x="52377" y="53680"/>
                </a:cxn>
                <a:cxn ang="0">
                  <a:pos x="57545" y="37897"/>
                </a:cxn>
                <a:cxn ang="0">
                  <a:pos x="66724" y="94798"/>
                </a:cxn>
                <a:cxn ang="0">
                  <a:pos x="53682" y="62732"/>
                </a:cxn>
                <a:cxn ang="0">
                  <a:pos x="76570" y="69331"/>
                </a:cxn>
              </a:cxnLst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43" name="未知"/>
            <p:cNvSpPr/>
            <p:nvPr>
              <p:custDataLst>
                <p:tags r:id="rId190"/>
              </p:custDataLst>
            </p:nvPr>
          </p:nvSpPr>
          <p:spPr bwMode="auto">
            <a:xfrm>
              <a:off x="314" y="771"/>
              <a:ext cx="88" cy="105"/>
            </a:xfrm>
            <a:custGeom>
              <a:cxnLst>
                <a:cxn ang="0">
                  <a:pos x="9187" y="3458"/>
                </a:cxn>
                <a:cxn ang="0">
                  <a:pos x="5964" y="13525"/>
                </a:cxn>
                <a:cxn ang="0">
                  <a:pos x="9187" y="3458"/>
                </a:cxn>
              </a:cxnLst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44" name="未知"/>
            <p:cNvSpPr/>
            <p:nvPr>
              <p:custDataLst>
                <p:tags r:id="rId191"/>
              </p:custDataLst>
            </p:nvPr>
          </p:nvSpPr>
          <p:spPr bwMode="auto">
            <a:xfrm>
              <a:off x="231" y="813"/>
              <a:ext cx="78" cy="140"/>
            </a:xfrm>
            <a:custGeom>
              <a:cxnLst>
                <a:cxn ang="0">
                  <a:pos x="4545" y="6392"/>
                </a:cxn>
                <a:cxn ang="0">
                  <a:pos x="2594" y="16113"/>
                </a:cxn>
                <a:cxn ang="0">
                  <a:pos x="9885" y="10351"/>
                </a:cxn>
                <a:cxn ang="0">
                  <a:pos x="8573" y="5097"/>
                </a:cxn>
                <a:cxn ang="0">
                  <a:pos x="4545" y="6392"/>
                </a:cxn>
              </a:cxnLst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45" name="未知"/>
            <p:cNvSpPr/>
            <p:nvPr>
              <p:custDataLst>
                <p:tags r:id="rId192"/>
              </p:custDataLst>
            </p:nvPr>
          </p:nvSpPr>
          <p:spPr bwMode="auto">
            <a:xfrm>
              <a:off x="184" y="532"/>
              <a:ext cx="249" cy="119"/>
            </a:xfrm>
            <a:custGeom>
              <a:cxnLst>
                <a:cxn ang="0">
                  <a:pos x="26345" y="1271"/>
                </a:cxn>
                <a:cxn ang="0">
                  <a:pos x="5974" y="635"/>
                </a:cxn>
                <a:cxn ang="0">
                  <a:pos x="643" y="5775"/>
                </a:cxn>
                <a:cxn ang="0">
                  <a:pos x="14403" y="13607"/>
                </a:cxn>
                <a:cxn ang="0">
                  <a:pos x="22321" y="12947"/>
                </a:cxn>
                <a:cxn ang="0">
                  <a:pos x="26345" y="12311"/>
                </a:cxn>
                <a:cxn ang="0">
                  <a:pos x="26345" y="1271"/>
                </a:cxn>
              </a:cxnLst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46" name="未知"/>
            <p:cNvSpPr/>
            <p:nvPr>
              <p:custDataLst>
                <p:tags r:id="rId193"/>
              </p:custDataLst>
            </p:nvPr>
          </p:nvSpPr>
          <p:spPr bwMode="auto">
            <a:xfrm>
              <a:off x="470" y="864"/>
              <a:ext cx="182" cy="192"/>
            </a:xfrm>
            <a:custGeom>
              <a:cxnLst>
                <a:cxn ang="0">
                  <a:pos x="15652" y="1304"/>
                </a:cxn>
                <a:cxn ang="0">
                  <a:pos x="7237" y="1304"/>
                </a:cxn>
                <a:cxn ang="0">
                  <a:pos x="2584" y="13029"/>
                </a:cxn>
                <a:cxn ang="0">
                  <a:pos x="18362" y="14328"/>
                </a:cxn>
                <a:cxn ang="0">
                  <a:pos x="15652" y="1304"/>
                </a:cxn>
              </a:cxnLst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47" name="未知"/>
            <p:cNvSpPr/>
            <p:nvPr>
              <p:custDataLst>
                <p:tags r:id="rId194"/>
              </p:custDataLst>
            </p:nvPr>
          </p:nvSpPr>
          <p:spPr bwMode="auto">
            <a:xfrm>
              <a:off x="885" y="672"/>
              <a:ext cx="182" cy="37"/>
            </a:xfrm>
            <a:custGeom>
              <a:cxnLst>
                <a:cxn ang="0">
                  <a:pos x="3221" y="0"/>
                </a:cxn>
                <a:cxn ang="0">
                  <a:pos x="9184" y="3543"/>
                </a:cxn>
                <a:cxn ang="0">
                  <a:pos x="3221" y="0"/>
                </a:cxn>
              </a:cxnLst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48" name="未知"/>
            <p:cNvSpPr/>
            <p:nvPr>
              <p:custDataLst>
                <p:tags r:id="rId195"/>
              </p:custDataLst>
            </p:nvPr>
          </p:nvSpPr>
          <p:spPr bwMode="auto">
            <a:xfrm>
              <a:off x="947" y="667"/>
              <a:ext cx="141" cy="83"/>
            </a:xfrm>
            <a:custGeom>
              <a:cxnLst>
                <a:cxn ang="0">
                  <a:pos x="4714" y="8561"/>
                </a:cxn>
                <a:cxn ang="0">
                  <a:pos x="16582" y="3898"/>
                </a:cxn>
                <a:cxn ang="0">
                  <a:pos x="11224" y="643"/>
                </a:cxn>
                <a:cxn ang="0">
                  <a:pos x="4714" y="7280"/>
                </a:cxn>
                <a:cxn ang="0">
                  <a:pos x="4714" y="8561"/>
                </a:cxn>
              </a:cxnLst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49" name="未知"/>
            <p:cNvSpPr/>
            <p:nvPr>
              <p:custDataLst>
                <p:tags r:id="rId196"/>
              </p:custDataLst>
            </p:nvPr>
          </p:nvSpPr>
          <p:spPr bwMode="auto">
            <a:xfrm>
              <a:off x="942" y="719"/>
              <a:ext cx="182" cy="88"/>
            </a:xfrm>
            <a:custGeom>
              <a:cxnLst>
                <a:cxn ang="0">
                  <a:pos x="16289" y="3890"/>
                </a:cxn>
                <a:cxn ang="0">
                  <a:pos x="5168" y="6602"/>
                </a:cxn>
                <a:cxn ang="0">
                  <a:pos x="3889" y="8549"/>
                </a:cxn>
                <a:cxn ang="0">
                  <a:pos x="17725" y="7907"/>
                </a:cxn>
                <a:cxn ang="0">
                  <a:pos x="16289" y="3890"/>
                </a:cxn>
              </a:cxnLst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50" name="未知"/>
            <p:cNvSpPr/>
            <p:nvPr>
              <p:custDataLst>
                <p:tags r:id="rId197"/>
              </p:custDataLst>
            </p:nvPr>
          </p:nvSpPr>
          <p:spPr bwMode="auto">
            <a:xfrm>
              <a:off x="823" y="802"/>
              <a:ext cx="254" cy="62"/>
            </a:xfrm>
            <a:custGeom>
              <a:cxnLst>
                <a:cxn ang="0">
                  <a:pos x="26182" y="1875"/>
                </a:cxn>
                <a:cxn ang="0">
                  <a:pos x="19061" y="625"/>
                </a:cxn>
                <a:cxn ang="0">
                  <a:pos x="4535" y="0"/>
                </a:cxn>
                <a:cxn ang="0">
                  <a:pos x="1306" y="3125"/>
                </a:cxn>
                <a:cxn ang="0">
                  <a:pos x="13088" y="5000"/>
                </a:cxn>
                <a:cxn ang="0">
                  <a:pos x="26971" y="5000"/>
                </a:cxn>
                <a:cxn ang="0">
                  <a:pos x="26182" y="1875"/>
                </a:cxn>
              </a:cxnLst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51" name="未知"/>
            <p:cNvSpPr/>
            <p:nvPr>
              <p:custDataLst>
                <p:tags r:id="rId198"/>
              </p:custDataLst>
            </p:nvPr>
          </p:nvSpPr>
          <p:spPr bwMode="auto">
            <a:xfrm>
              <a:off x="848" y="859"/>
              <a:ext cx="208" cy="57"/>
            </a:xfrm>
            <a:custGeom>
              <a:cxnLst>
                <a:cxn ang="0">
                  <a:pos x="24573" y="1324"/>
                </a:cxn>
                <a:cxn ang="0">
                  <a:pos x="17255" y="2642"/>
                </a:cxn>
                <a:cxn ang="0">
                  <a:pos x="8628" y="1970"/>
                </a:cxn>
                <a:cxn ang="0">
                  <a:pos x="645" y="1324"/>
                </a:cxn>
                <a:cxn ang="0">
                  <a:pos x="23259" y="5417"/>
                </a:cxn>
                <a:cxn ang="0">
                  <a:pos x="24573" y="1324"/>
                </a:cxn>
              </a:cxnLst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52" name="未知"/>
            <p:cNvSpPr/>
            <p:nvPr>
              <p:custDataLst>
                <p:tags r:id="rId199"/>
              </p:custDataLst>
            </p:nvPr>
          </p:nvSpPr>
          <p:spPr bwMode="auto">
            <a:xfrm>
              <a:off x="838" y="906"/>
              <a:ext cx="212" cy="176"/>
            </a:xfrm>
            <a:custGeom>
              <a:cxnLst>
                <a:cxn ang="0">
                  <a:pos x="18150" y="5964"/>
                </a:cxn>
                <a:cxn ang="0">
                  <a:pos x="8487" y="3890"/>
                </a:cxn>
                <a:cxn ang="0">
                  <a:pos x="2575" y="9829"/>
                </a:cxn>
                <a:cxn ang="0">
                  <a:pos x="636" y="12440"/>
                </a:cxn>
                <a:cxn ang="0">
                  <a:pos x="5786" y="12440"/>
                </a:cxn>
                <a:cxn ang="0">
                  <a:pos x="11062" y="17736"/>
                </a:cxn>
                <a:cxn ang="0">
                  <a:pos x="13637" y="19679"/>
                </a:cxn>
                <a:cxn ang="0">
                  <a:pos x="18787" y="12440"/>
                </a:cxn>
                <a:cxn ang="0">
                  <a:pos x="25365" y="12440"/>
                </a:cxn>
                <a:cxn ang="0">
                  <a:pos x="18150" y="5964"/>
                </a:cxn>
              </a:cxnLst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53" name="未知"/>
            <p:cNvSpPr/>
            <p:nvPr>
              <p:custDataLst>
                <p:tags r:id="rId200"/>
              </p:custDataLst>
            </p:nvPr>
          </p:nvSpPr>
          <p:spPr bwMode="auto">
            <a:xfrm>
              <a:off x="979" y="823"/>
              <a:ext cx="129" cy="326"/>
            </a:xfrm>
            <a:custGeom>
              <a:cxnLst>
                <a:cxn ang="0">
                  <a:pos x="14198" y="1272"/>
                </a:cxn>
                <a:cxn ang="0">
                  <a:pos x="11658" y="11059"/>
                </a:cxn>
                <a:cxn ang="0">
                  <a:pos x="4470" y="12993"/>
                </a:cxn>
                <a:cxn ang="0">
                  <a:pos x="4470" y="14931"/>
                </a:cxn>
                <a:cxn ang="0">
                  <a:pos x="10997" y="22114"/>
                </a:cxn>
                <a:cxn ang="0">
                  <a:pos x="7671" y="29200"/>
                </a:cxn>
                <a:cxn ang="0">
                  <a:pos x="0" y="35747"/>
                </a:cxn>
                <a:cxn ang="0">
                  <a:pos x="3200" y="37680"/>
                </a:cxn>
                <a:cxn ang="0">
                  <a:pos x="10362" y="40255"/>
                </a:cxn>
                <a:cxn ang="0">
                  <a:pos x="14858" y="37044"/>
                </a:cxn>
                <a:cxn ang="0">
                  <a:pos x="16128" y="9121"/>
                </a:cxn>
                <a:cxn ang="0">
                  <a:pos x="16128" y="1272"/>
                </a:cxn>
                <a:cxn ang="0">
                  <a:pos x="14198" y="1272"/>
                </a:cxn>
              </a:cxnLst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78" name="Group 190"/>
          <p:cNvGrpSpPr/>
          <p:nvPr>
            <p:custDataLst>
              <p:tags r:id="rId201"/>
            </p:custDataLst>
          </p:nvPr>
        </p:nvGrpSpPr>
        <p:grpSpPr>
          <a:xfrm>
            <a:off x="390906" y="4065422"/>
            <a:ext cx="547268" cy="504920"/>
            <a:chOff x="20" y="205"/>
            <a:chExt cx="1090" cy="1007"/>
          </a:xfrm>
        </p:grpSpPr>
        <p:sp>
          <p:nvSpPr>
            <p:cNvPr id="3128" name="未知"/>
            <p:cNvSpPr/>
            <p:nvPr>
              <p:custDataLst>
                <p:tags r:id="rId202"/>
              </p:custDataLst>
            </p:nvPr>
          </p:nvSpPr>
          <p:spPr bwMode="auto">
            <a:xfrm>
              <a:off x="45" y="205"/>
              <a:ext cx="212" cy="83"/>
            </a:xfrm>
            <a:custGeom>
              <a:cxnLst>
                <a:cxn ang="0">
                  <a:pos x="19423" y="7918"/>
                </a:cxn>
                <a:cxn ang="0">
                  <a:pos x="24062" y="6612"/>
                </a:cxn>
                <a:cxn ang="0">
                  <a:pos x="24699" y="5974"/>
                </a:cxn>
                <a:cxn ang="0">
                  <a:pos x="20215" y="643"/>
                </a:cxn>
                <a:cxn ang="0">
                  <a:pos x="5150" y="7280"/>
                </a:cxn>
                <a:cxn ang="0">
                  <a:pos x="19423" y="7918"/>
                </a:cxn>
              </a:cxnLst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29" name="未知"/>
            <p:cNvSpPr>
              <a:spLocks noEditPoints="1"/>
            </p:cNvSpPr>
            <p:nvPr>
              <p:custDataLst>
                <p:tags r:id="rId203"/>
              </p:custDataLst>
            </p:nvPr>
          </p:nvSpPr>
          <p:spPr bwMode="auto">
            <a:xfrm>
              <a:off x="20" y="210"/>
              <a:ext cx="1090" cy="1001"/>
            </a:xfrm>
            <a:custGeom>
              <a:cxnLst>
                <a:cxn ang="0">
                  <a:pos x="106569" y="101398"/>
                </a:cxn>
                <a:cxn ang="0">
                  <a:pos x="99459" y="81731"/>
                </a:cxn>
                <a:cxn ang="0">
                  <a:pos x="92859" y="64800"/>
                </a:cxn>
                <a:cxn ang="0">
                  <a:pos x="107874" y="60785"/>
                </a:cxn>
                <a:cxn ang="0">
                  <a:pos x="95443" y="53680"/>
                </a:cxn>
                <a:cxn ang="0">
                  <a:pos x="102680" y="54317"/>
                </a:cxn>
                <a:cxn ang="0">
                  <a:pos x="102680" y="50302"/>
                </a:cxn>
                <a:cxn ang="0">
                  <a:pos x="88333" y="50944"/>
                </a:cxn>
                <a:cxn ang="0">
                  <a:pos x="83681" y="81731"/>
                </a:cxn>
                <a:cxn ang="0">
                  <a:pos x="81096" y="54954"/>
                </a:cxn>
                <a:cxn ang="0">
                  <a:pos x="77212" y="43834"/>
                </a:cxn>
                <a:cxn ang="0">
                  <a:pos x="81096" y="33371"/>
                </a:cxn>
                <a:cxn ang="0">
                  <a:pos x="79154" y="24193"/>
                </a:cxn>
                <a:cxn ang="0">
                  <a:pos x="77850" y="15651"/>
                </a:cxn>
                <a:cxn ang="0">
                  <a:pos x="86391" y="25472"/>
                </a:cxn>
                <a:cxn ang="0">
                  <a:pos x="97517" y="11763"/>
                </a:cxn>
                <a:cxn ang="0">
                  <a:pos x="96086" y="23525"/>
                </a:cxn>
                <a:cxn ang="0">
                  <a:pos x="93502" y="31429"/>
                </a:cxn>
                <a:cxn ang="0">
                  <a:pos x="94164" y="43834"/>
                </a:cxn>
                <a:cxn ang="0">
                  <a:pos x="130100" y="18999"/>
                </a:cxn>
                <a:cxn ang="0">
                  <a:pos x="58845" y="637"/>
                </a:cxn>
                <a:cxn ang="0">
                  <a:pos x="36599" y="5168"/>
                </a:cxn>
                <a:cxn ang="0">
                  <a:pos x="55624" y="7879"/>
                </a:cxn>
                <a:cxn ang="0">
                  <a:pos x="39183" y="14347"/>
                </a:cxn>
                <a:cxn ang="0">
                  <a:pos x="37903" y="18999"/>
                </a:cxn>
                <a:cxn ang="0">
                  <a:pos x="24831" y="11125"/>
                </a:cxn>
                <a:cxn ang="0">
                  <a:pos x="8542" y="75263"/>
                </a:cxn>
                <a:cxn ang="0">
                  <a:pos x="39845" y="95441"/>
                </a:cxn>
                <a:cxn ang="0">
                  <a:pos x="29488" y="87026"/>
                </a:cxn>
                <a:cxn ang="0">
                  <a:pos x="22889" y="94798"/>
                </a:cxn>
                <a:cxn ang="0">
                  <a:pos x="20947" y="83673"/>
                </a:cxn>
                <a:cxn ang="0">
                  <a:pos x="30125" y="56259"/>
                </a:cxn>
                <a:cxn ang="0">
                  <a:pos x="43835" y="54317"/>
                </a:cxn>
                <a:cxn ang="0">
                  <a:pos x="46445" y="62064"/>
                </a:cxn>
                <a:cxn ang="0">
                  <a:pos x="39845" y="79147"/>
                </a:cxn>
                <a:cxn ang="0">
                  <a:pos x="59487" y="117686"/>
                </a:cxn>
                <a:cxn ang="0">
                  <a:pos x="121710" y="108508"/>
                </a:cxn>
                <a:cxn ang="0">
                  <a:pos x="119000" y="43192"/>
                </a:cxn>
                <a:cxn ang="0">
                  <a:pos x="107874" y="39177"/>
                </a:cxn>
                <a:cxn ang="0">
                  <a:pos x="73860" y="39844"/>
                </a:cxn>
                <a:cxn ang="0">
                  <a:pos x="70613" y="56901"/>
                </a:cxn>
                <a:cxn ang="0">
                  <a:pos x="74628" y="32709"/>
                </a:cxn>
                <a:cxn ang="0">
                  <a:pos x="58208" y="16931"/>
                </a:cxn>
                <a:cxn ang="0">
                  <a:pos x="68666" y="22888"/>
                </a:cxn>
                <a:cxn ang="0">
                  <a:pos x="39845" y="47081"/>
                </a:cxn>
                <a:cxn ang="0">
                  <a:pos x="15652" y="24193"/>
                </a:cxn>
                <a:cxn ang="0">
                  <a:pos x="44498" y="26135"/>
                </a:cxn>
                <a:cxn ang="0">
                  <a:pos x="51740" y="26135"/>
                </a:cxn>
                <a:cxn ang="0">
                  <a:pos x="70613" y="29487"/>
                </a:cxn>
                <a:cxn ang="0">
                  <a:pos x="64807" y="60785"/>
                </a:cxn>
                <a:cxn ang="0">
                  <a:pos x="60792" y="33371"/>
                </a:cxn>
                <a:cxn ang="0">
                  <a:pos x="39845" y="47081"/>
                </a:cxn>
                <a:cxn ang="0">
                  <a:pos x="52377" y="53680"/>
                </a:cxn>
                <a:cxn ang="0">
                  <a:pos x="57545" y="37897"/>
                </a:cxn>
                <a:cxn ang="0">
                  <a:pos x="66724" y="94798"/>
                </a:cxn>
                <a:cxn ang="0">
                  <a:pos x="53682" y="62732"/>
                </a:cxn>
                <a:cxn ang="0">
                  <a:pos x="76570" y="69331"/>
                </a:cxn>
              </a:cxnLst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0" name="未知"/>
            <p:cNvSpPr/>
            <p:nvPr>
              <p:custDataLst>
                <p:tags r:id="rId204"/>
              </p:custDataLst>
            </p:nvPr>
          </p:nvSpPr>
          <p:spPr bwMode="auto">
            <a:xfrm>
              <a:off x="278" y="688"/>
              <a:ext cx="88" cy="105"/>
            </a:xfrm>
            <a:custGeom>
              <a:cxnLst>
                <a:cxn ang="0">
                  <a:pos x="9187" y="3458"/>
                </a:cxn>
                <a:cxn ang="0">
                  <a:pos x="5964" y="13525"/>
                </a:cxn>
                <a:cxn ang="0">
                  <a:pos x="9187" y="3458"/>
                </a:cxn>
              </a:cxnLst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1" name="未知"/>
            <p:cNvSpPr/>
            <p:nvPr>
              <p:custDataLst>
                <p:tags r:id="rId205"/>
              </p:custDataLst>
            </p:nvPr>
          </p:nvSpPr>
          <p:spPr bwMode="auto">
            <a:xfrm>
              <a:off x="195" y="730"/>
              <a:ext cx="78" cy="140"/>
            </a:xfrm>
            <a:custGeom>
              <a:cxnLst>
                <a:cxn ang="0">
                  <a:pos x="4545" y="6392"/>
                </a:cxn>
                <a:cxn ang="0">
                  <a:pos x="2594" y="16113"/>
                </a:cxn>
                <a:cxn ang="0">
                  <a:pos x="9885" y="10351"/>
                </a:cxn>
                <a:cxn ang="0">
                  <a:pos x="8573" y="5097"/>
                </a:cxn>
                <a:cxn ang="0">
                  <a:pos x="4545" y="6392"/>
                </a:cxn>
              </a:cxnLst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2" name="未知"/>
            <p:cNvSpPr/>
            <p:nvPr>
              <p:custDataLst>
                <p:tags r:id="rId206"/>
              </p:custDataLst>
            </p:nvPr>
          </p:nvSpPr>
          <p:spPr bwMode="auto">
            <a:xfrm>
              <a:off x="149" y="450"/>
              <a:ext cx="249" cy="119"/>
            </a:xfrm>
            <a:custGeom>
              <a:cxnLst>
                <a:cxn ang="0">
                  <a:pos x="26345" y="1271"/>
                </a:cxn>
                <a:cxn ang="0">
                  <a:pos x="5974" y="635"/>
                </a:cxn>
                <a:cxn ang="0">
                  <a:pos x="643" y="5775"/>
                </a:cxn>
                <a:cxn ang="0">
                  <a:pos x="14403" y="13607"/>
                </a:cxn>
                <a:cxn ang="0">
                  <a:pos x="22321" y="12947"/>
                </a:cxn>
                <a:cxn ang="0">
                  <a:pos x="26345" y="12311"/>
                </a:cxn>
                <a:cxn ang="0">
                  <a:pos x="26345" y="1271"/>
                </a:cxn>
              </a:cxnLst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3" name="未知"/>
            <p:cNvSpPr/>
            <p:nvPr>
              <p:custDataLst>
                <p:tags r:id="rId207"/>
              </p:custDataLst>
            </p:nvPr>
          </p:nvSpPr>
          <p:spPr bwMode="auto">
            <a:xfrm>
              <a:off x="434" y="781"/>
              <a:ext cx="182" cy="192"/>
            </a:xfrm>
            <a:custGeom>
              <a:cxnLst>
                <a:cxn ang="0">
                  <a:pos x="15652" y="1304"/>
                </a:cxn>
                <a:cxn ang="0">
                  <a:pos x="7237" y="1304"/>
                </a:cxn>
                <a:cxn ang="0">
                  <a:pos x="2584" y="13029"/>
                </a:cxn>
                <a:cxn ang="0">
                  <a:pos x="18362" y="14328"/>
                </a:cxn>
                <a:cxn ang="0">
                  <a:pos x="15652" y="1304"/>
                </a:cxn>
              </a:cxnLst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4" name="未知"/>
            <p:cNvSpPr/>
            <p:nvPr>
              <p:custDataLst>
                <p:tags r:id="rId208"/>
              </p:custDataLst>
            </p:nvPr>
          </p:nvSpPr>
          <p:spPr bwMode="auto">
            <a:xfrm>
              <a:off x="850" y="589"/>
              <a:ext cx="182" cy="37"/>
            </a:xfrm>
            <a:custGeom>
              <a:cxnLst>
                <a:cxn ang="0">
                  <a:pos x="3221" y="0"/>
                </a:cxn>
                <a:cxn ang="0">
                  <a:pos x="9184" y="3543"/>
                </a:cxn>
                <a:cxn ang="0">
                  <a:pos x="3221" y="0"/>
                </a:cxn>
              </a:cxnLst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5" name="未知"/>
            <p:cNvSpPr/>
            <p:nvPr>
              <p:custDataLst>
                <p:tags r:id="rId209"/>
              </p:custDataLst>
            </p:nvPr>
          </p:nvSpPr>
          <p:spPr bwMode="auto">
            <a:xfrm>
              <a:off x="911" y="584"/>
              <a:ext cx="141" cy="83"/>
            </a:xfrm>
            <a:custGeom>
              <a:cxnLst>
                <a:cxn ang="0">
                  <a:pos x="4714" y="8561"/>
                </a:cxn>
                <a:cxn ang="0">
                  <a:pos x="16582" y="3898"/>
                </a:cxn>
                <a:cxn ang="0">
                  <a:pos x="11224" y="643"/>
                </a:cxn>
                <a:cxn ang="0">
                  <a:pos x="4714" y="7280"/>
                </a:cxn>
                <a:cxn ang="0">
                  <a:pos x="4714" y="8561"/>
                </a:cxn>
              </a:cxnLst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6" name="未知"/>
            <p:cNvSpPr/>
            <p:nvPr>
              <p:custDataLst>
                <p:tags r:id="rId210"/>
              </p:custDataLst>
            </p:nvPr>
          </p:nvSpPr>
          <p:spPr bwMode="auto">
            <a:xfrm>
              <a:off x="906" y="636"/>
              <a:ext cx="182" cy="88"/>
            </a:xfrm>
            <a:custGeom>
              <a:cxnLst>
                <a:cxn ang="0">
                  <a:pos x="16289" y="3890"/>
                </a:cxn>
                <a:cxn ang="0">
                  <a:pos x="5168" y="6602"/>
                </a:cxn>
                <a:cxn ang="0">
                  <a:pos x="3889" y="8549"/>
                </a:cxn>
                <a:cxn ang="0">
                  <a:pos x="17725" y="7907"/>
                </a:cxn>
                <a:cxn ang="0">
                  <a:pos x="16289" y="3890"/>
                </a:cxn>
              </a:cxnLst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7" name="未知"/>
            <p:cNvSpPr/>
            <p:nvPr>
              <p:custDataLst>
                <p:tags r:id="rId211"/>
              </p:custDataLst>
            </p:nvPr>
          </p:nvSpPr>
          <p:spPr bwMode="auto">
            <a:xfrm>
              <a:off x="787" y="719"/>
              <a:ext cx="254" cy="62"/>
            </a:xfrm>
            <a:custGeom>
              <a:cxnLst>
                <a:cxn ang="0">
                  <a:pos x="26182" y="1875"/>
                </a:cxn>
                <a:cxn ang="0">
                  <a:pos x="19061" y="625"/>
                </a:cxn>
                <a:cxn ang="0">
                  <a:pos x="4535" y="0"/>
                </a:cxn>
                <a:cxn ang="0">
                  <a:pos x="1306" y="3125"/>
                </a:cxn>
                <a:cxn ang="0">
                  <a:pos x="13088" y="5000"/>
                </a:cxn>
                <a:cxn ang="0">
                  <a:pos x="26971" y="5000"/>
                </a:cxn>
                <a:cxn ang="0">
                  <a:pos x="26182" y="1875"/>
                </a:cxn>
              </a:cxnLst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8" name="未知"/>
            <p:cNvSpPr/>
            <p:nvPr>
              <p:custDataLst>
                <p:tags r:id="rId212"/>
              </p:custDataLst>
            </p:nvPr>
          </p:nvSpPr>
          <p:spPr bwMode="auto">
            <a:xfrm>
              <a:off x="813" y="776"/>
              <a:ext cx="208" cy="57"/>
            </a:xfrm>
            <a:custGeom>
              <a:cxnLst>
                <a:cxn ang="0">
                  <a:pos x="24573" y="1324"/>
                </a:cxn>
                <a:cxn ang="0">
                  <a:pos x="17255" y="2642"/>
                </a:cxn>
                <a:cxn ang="0">
                  <a:pos x="8628" y="1970"/>
                </a:cxn>
                <a:cxn ang="0">
                  <a:pos x="645" y="1324"/>
                </a:cxn>
                <a:cxn ang="0">
                  <a:pos x="23259" y="5417"/>
                </a:cxn>
                <a:cxn ang="0">
                  <a:pos x="24573" y="1324"/>
                </a:cxn>
              </a:cxnLst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9" name="未知"/>
            <p:cNvSpPr/>
            <p:nvPr>
              <p:custDataLst>
                <p:tags r:id="rId213"/>
              </p:custDataLst>
            </p:nvPr>
          </p:nvSpPr>
          <p:spPr bwMode="auto">
            <a:xfrm>
              <a:off x="803" y="823"/>
              <a:ext cx="212" cy="176"/>
            </a:xfrm>
            <a:custGeom>
              <a:cxnLst>
                <a:cxn ang="0">
                  <a:pos x="18150" y="5964"/>
                </a:cxn>
                <a:cxn ang="0">
                  <a:pos x="8487" y="3890"/>
                </a:cxn>
                <a:cxn ang="0">
                  <a:pos x="2575" y="9829"/>
                </a:cxn>
                <a:cxn ang="0">
                  <a:pos x="636" y="12440"/>
                </a:cxn>
                <a:cxn ang="0">
                  <a:pos x="5786" y="12440"/>
                </a:cxn>
                <a:cxn ang="0">
                  <a:pos x="11062" y="17736"/>
                </a:cxn>
                <a:cxn ang="0">
                  <a:pos x="13637" y="19679"/>
                </a:cxn>
                <a:cxn ang="0">
                  <a:pos x="18787" y="12440"/>
                </a:cxn>
                <a:cxn ang="0">
                  <a:pos x="25365" y="12440"/>
                </a:cxn>
                <a:cxn ang="0">
                  <a:pos x="18150" y="5964"/>
                </a:cxn>
              </a:cxnLst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40" name="未知"/>
            <p:cNvSpPr/>
            <p:nvPr>
              <p:custDataLst>
                <p:tags r:id="rId214"/>
              </p:custDataLst>
            </p:nvPr>
          </p:nvSpPr>
          <p:spPr bwMode="auto">
            <a:xfrm>
              <a:off x="943" y="740"/>
              <a:ext cx="129" cy="326"/>
            </a:xfrm>
            <a:custGeom>
              <a:cxnLst>
                <a:cxn ang="0">
                  <a:pos x="14198" y="1272"/>
                </a:cxn>
                <a:cxn ang="0">
                  <a:pos x="11658" y="11059"/>
                </a:cxn>
                <a:cxn ang="0">
                  <a:pos x="4470" y="12993"/>
                </a:cxn>
                <a:cxn ang="0">
                  <a:pos x="4470" y="14931"/>
                </a:cxn>
                <a:cxn ang="0">
                  <a:pos x="10997" y="22114"/>
                </a:cxn>
                <a:cxn ang="0">
                  <a:pos x="7671" y="29200"/>
                </a:cxn>
                <a:cxn ang="0">
                  <a:pos x="0" y="35747"/>
                </a:cxn>
                <a:cxn ang="0">
                  <a:pos x="3200" y="37680"/>
                </a:cxn>
                <a:cxn ang="0">
                  <a:pos x="10362" y="40255"/>
                </a:cxn>
                <a:cxn ang="0">
                  <a:pos x="14858" y="37044"/>
                </a:cxn>
                <a:cxn ang="0">
                  <a:pos x="16128" y="9121"/>
                </a:cxn>
                <a:cxn ang="0">
                  <a:pos x="16128" y="1272"/>
                </a:cxn>
                <a:cxn ang="0">
                  <a:pos x="14198" y="1272"/>
                </a:cxn>
              </a:cxnLst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79" name="Group 204"/>
          <p:cNvGrpSpPr/>
          <p:nvPr>
            <p:custDataLst>
              <p:tags r:id="rId215"/>
            </p:custDataLst>
          </p:nvPr>
        </p:nvGrpSpPr>
        <p:grpSpPr>
          <a:xfrm>
            <a:off x="390906" y="5202307"/>
            <a:ext cx="547268" cy="504920"/>
            <a:chOff x="20" y="263"/>
            <a:chExt cx="1090" cy="1007"/>
          </a:xfrm>
        </p:grpSpPr>
        <p:sp>
          <p:nvSpPr>
            <p:cNvPr id="3115" name="未知"/>
            <p:cNvSpPr/>
            <p:nvPr>
              <p:custDataLst>
                <p:tags r:id="rId216"/>
              </p:custDataLst>
            </p:nvPr>
          </p:nvSpPr>
          <p:spPr bwMode="auto">
            <a:xfrm>
              <a:off x="45" y="263"/>
              <a:ext cx="212" cy="83"/>
            </a:xfrm>
            <a:custGeom>
              <a:cxnLst>
                <a:cxn ang="0">
                  <a:pos x="19423" y="7918"/>
                </a:cxn>
                <a:cxn ang="0">
                  <a:pos x="24062" y="6612"/>
                </a:cxn>
                <a:cxn ang="0">
                  <a:pos x="24699" y="5974"/>
                </a:cxn>
                <a:cxn ang="0">
                  <a:pos x="20215" y="643"/>
                </a:cxn>
                <a:cxn ang="0">
                  <a:pos x="5150" y="7280"/>
                </a:cxn>
                <a:cxn ang="0">
                  <a:pos x="19423" y="7918"/>
                </a:cxn>
              </a:cxnLst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16" name="未知"/>
            <p:cNvSpPr>
              <a:spLocks noEditPoints="1"/>
            </p:cNvSpPr>
            <p:nvPr>
              <p:custDataLst>
                <p:tags r:id="rId217"/>
              </p:custDataLst>
            </p:nvPr>
          </p:nvSpPr>
          <p:spPr bwMode="auto">
            <a:xfrm>
              <a:off x="20" y="268"/>
              <a:ext cx="1090" cy="1001"/>
            </a:xfrm>
            <a:custGeom>
              <a:cxnLst>
                <a:cxn ang="0">
                  <a:pos x="106569" y="101398"/>
                </a:cxn>
                <a:cxn ang="0">
                  <a:pos x="99459" y="81731"/>
                </a:cxn>
                <a:cxn ang="0">
                  <a:pos x="92859" y="64800"/>
                </a:cxn>
                <a:cxn ang="0">
                  <a:pos x="107874" y="60785"/>
                </a:cxn>
                <a:cxn ang="0">
                  <a:pos x="95443" y="53680"/>
                </a:cxn>
                <a:cxn ang="0">
                  <a:pos x="102680" y="54317"/>
                </a:cxn>
                <a:cxn ang="0">
                  <a:pos x="102680" y="50302"/>
                </a:cxn>
                <a:cxn ang="0">
                  <a:pos x="88333" y="50944"/>
                </a:cxn>
                <a:cxn ang="0">
                  <a:pos x="83681" y="81731"/>
                </a:cxn>
                <a:cxn ang="0">
                  <a:pos x="81096" y="54954"/>
                </a:cxn>
                <a:cxn ang="0">
                  <a:pos x="77212" y="43834"/>
                </a:cxn>
                <a:cxn ang="0">
                  <a:pos x="81096" y="33371"/>
                </a:cxn>
                <a:cxn ang="0">
                  <a:pos x="79154" y="24193"/>
                </a:cxn>
                <a:cxn ang="0">
                  <a:pos x="77850" y="15651"/>
                </a:cxn>
                <a:cxn ang="0">
                  <a:pos x="86391" y="25472"/>
                </a:cxn>
                <a:cxn ang="0">
                  <a:pos x="97517" y="11763"/>
                </a:cxn>
                <a:cxn ang="0">
                  <a:pos x="96086" y="23525"/>
                </a:cxn>
                <a:cxn ang="0">
                  <a:pos x="93502" y="31429"/>
                </a:cxn>
                <a:cxn ang="0">
                  <a:pos x="94164" y="43834"/>
                </a:cxn>
                <a:cxn ang="0">
                  <a:pos x="130100" y="18999"/>
                </a:cxn>
                <a:cxn ang="0">
                  <a:pos x="58845" y="637"/>
                </a:cxn>
                <a:cxn ang="0">
                  <a:pos x="36599" y="5168"/>
                </a:cxn>
                <a:cxn ang="0">
                  <a:pos x="55624" y="7879"/>
                </a:cxn>
                <a:cxn ang="0">
                  <a:pos x="39183" y="14347"/>
                </a:cxn>
                <a:cxn ang="0">
                  <a:pos x="37903" y="18999"/>
                </a:cxn>
                <a:cxn ang="0">
                  <a:pos x="24831" y="11125"/>
                </a:cxn>
                <a:cxn ang="0">
                  <a:pos x="8542" y="75263"/>
                </a:cxn>
                <a:cxn ang="0">
                  <a:pos x="39845" y="95441"/>
                </a:cxn>
                <a:cxn ang="0">
                  <a:pos x="29488" y="87026"/>
                </a:cxn>
                <a:cxn ang="0">
                  <a:pos x="22889" y="94798"/>
                </a:cxn>
                <a:cxn ang="0">
                  <a:pos x="20947" y="83673"/>
                </a:cxn>
                <a:cxn ang="0">
                  <a:pos x="30125" y="56259"/>
                </a:cxn>
                <a:cxn ang="0">
                  <a:pos x="43835" y="54317"/>
                </a:cxn>
                <a:cxn ang="0">
                  <a:pos x="46445" y="62064"/>
                </a:cxn>
                <a:cxn ang="0">
                  <a:pos x="39845" y="79147"/>
                </a:cxn>
                <a:cxn ang="0">
                  <a:pos x="59487" y="117686"/>
                </a:cxn>
                <a:cxn ang="0">
                  <a:pos x="121710" y="108508"/>
                </a:cxn>
                <a:cxn ang="0">
                  <a:pos x="119000" y="43192"/>
                </a:cxn>
                <a:cxn ang="0">
                  <a:pos x="107874" y="39177"/>
                </a:cxn>
                <a:cxn ang="0">
                  <a:pos x="73860" y="39844"/>
                </a:cxn>
                <a:cxn ang="0">
                  <a:pos x="70613" y="56901"/>
                </a:cxn>
                <a:cxn ang="0">
                  <a:pos x="74628" y="32709"/>
                </a:cxn>
                <a:cxn ang="0">
                  <a:pos x="58208" y="16931"/>
                </a:cxn>
                <a:cxn ang="0">
                  <a:pos x="68666" y="22888"/>
                </a:cxn>
                <a:cxn ang="0">
                  <a:pos x="39845" y="47081"/>
                </a:cxn>
                <a:cxn ang="0">
                  <a:pos x="15652" y="24193"/>
                </a:cxn>
                <a:cxn ang="0">
                  <a:pos x="44498" y="26135"/>
                </a:cxn>
                <a:cxn ang="0">
                  <a:pos x="51740" y="26135"/>
                </a:cxn>
                <a:cxn ang="0">
                  <a:pos x="70613" y="29487"/>
                </a:cxn>
                <a:cxn ang="0">
                  <a:pos x="64807" y="60785"/>
                </a:cxn>
                <a:cxn ang="0">
                  <a:pos x="60792" y="33371"/>
                </a:cxn>
                <a:cxn ang="0">
                  <a:pos x="39845" y="47081"/>
                </a:cxn>
                <a:cxn ang="0">
                  <a:pos x="52377" y="53680"/>
                </a:cxn>
                <a:cxn ang="0">
                  <a:pos x="57545" y="37897"/>
                </a:cxn>
                <a:cxn ang="0">
                  <a:pos x="66724" y="94798"/>
                </a:cxn>
                <a:cxn ang="0">
                  <a:pos x="53682" y="62732"/>
                </a:cxn>
                <a:cxn ang="0">
                  <a:pos x="76570" y="69331"/>
                </a:cxn>
              </a:cxnLst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17" name="未知"/>
            <p:cNvSpPr/>
            <p:nvPr>
              <p:custDataLst>
                <p:tags r:id="rId218"/>
              </p:custDataLst>
            </p:nvPr>
          </p:nvSpPr>
          <p:spPr bwMode="auto">
            <a:xfrm>
              <a:off x="278" y="745"/>
              <a:ext cx="88" cy="105"/>
            </a:xfrm>
            <a:custGeom>
              <a:cxnLst>
                <a:cxn ang="0">
                  <a:pos x="9187" y="3458"/>
                </a:cxn>
                <a:cxn ang="0">
                  <a:pos x="5964" y="13525"/>
                </a:cxn>
                <a:cxn ang="0">
                  <a:pos x="9187" y="3458"/>
                </a:cxn>
              </a:cxnLst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18" name="未知"/>
            <p:cNvSpPr/>
            <p:nvPr>
              <p:custDataLst>
                <p:tags r:id="rId219"/>
              </p:custDataLst>
            </p:nvPr>
          </p:nvSpPr>
          <p:spPr bwMode="auto">
            <a:xfrm>
              <a:off x="195" y="787"/>
              <a:ext cx="78" cy="140"/>
            </a:xfrm>
            <a:custGeom>
              <a:cxnLst>
                <a:cxn ang="0">
                  <a:pos x="4545" y="6392"/>
                </a:cxn>
                <a:cxn ang="0">
                  <a:pos x="2594" y="16113"/>
                </a:cxn>
                <a:cxn ang="0">
                  <a:pos x="9885" y="10351"/>
                </a:cxn>
                <a:cxn ang="0">
                  <a:pos x="8573" y="5097"/>
                </a:cxn>
                <a:cxn ang="0">
                  <a:pos x="4545" y="6392"/>
                </a:cxn>
              </a:cxnLst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19" name="未知"/>
            <p:cNvSpPr/>
            <p:nvPr>
              <p:custDataLst>
                <p:tags r:id="rId220"/>
              </p:custDataLst>
            </p:nvPr>
          </p:nvSpPr>
          <p:spPr bwMode="auto">
            <a:xfrm>
              <a:off x="149" y="507"/>
              <a:ext cx="249" cy="119"/>
            </a:xfrm>
            <a:custGeom>
              <a:cxnLst>
                <a:cxn ang="0">
                  <a:pos x="26345" y="1271"/>
                </a:cxn>
                <a:cxn ang="0">
                  <a:pos x="5974" y="635"/>
                </a:cxn>
                <a:cxn ang="0">
                  <a:pos x="643" y="5775"/>
                </a:cxn>
                <a:cxn ang="0">
                  <a:pos x="14403" y="13607"/>
                </a:cxn>
                <a:cxn ang="0">
                  <a:pos x="22321" y="12947"/>
                </a:cxn>
                <a:cxn ang="0">
                  <a:pos x="26345" y="12311"/>
                </a:cxn>
                <a:cxn ang="0">
                  <a:pos x="26345" y="1271"/>
                </a:cxn>
              </a:cxnLst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20" name="未知"/>
            <p:cNvSpPr/>
            <p:nvPr>
              <p:custDataLst>
                <p:tags r:id="rId221"/>
              </p:custDataLst>
            </p:nvPr>
          </p:nvSpPr>
          <p:spPr bwMode="auto">
            <a:xfrm>
              <a:off x="434" y="838"/>
              <a:ext cx="182" cy="192"/>
            </a:xfrm>
            <a:custGeom>
              <a:cxnLst>
                <a:cxn ang="0">
                  <a:pos x="15652" y="1304"/>
                </a:cxn>
                <a:cxn ang="0">
                  <a:pos x="7237" y="1304"/>
                </a:cxn>
                <a:cxn ang="0">
                  <a:pos x="2584" y="13029"/>
                </a:cxn>
                <a:cxn ang="0">
                  <a:pos x="18362" y="14328"/>
                </a:cxn>
                <a:cxn ang="0">
                  <a:pos x="15652" y="1304"/>
                </a:cxn>
              </a:cxnLst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21" name="未知"/>
            <p:cNvSpPr/>
            <p:nvPr>
              <p:custDataLst>
                <p:tags r:id="rId222"/>
              </p:custDataLst>
            </p:nvPr>
          </p:nvSpPr>
          <p:spPr bwMode="auto">
            <a:xfrm>
              <a:off x="850" y="647"/>
              <a:ext cx="182" cy="37"/>
            </a:xfrm>
            <a:custGeom>
              <a:cxnLst>
                <a:cxn ang="0">
                  <a:pos x="3221" y="0"/>
                </a:cxn>
                <a:cxn ang="0">
                  <a:pos x="9184" y="3543"/>
                </a:cxn>
                <a:cxn ang="0">
                  <a:pos x="3221" y="0"/>
                </a:cxn>
              </a:cxnLst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22" name="未知"/>
            <p:cNvSpPr/>
            <p:nvPr>
              <p:custDataLst>
                <p:tags r:id="rId223"/>
              </p:custDataLst>
            </p:nvPr>
          </p:nvSpPr>
          <p:spPr bwMode="auto">
            <a:xfrm>
              <a:off x="911" y="641"/>
              <a:ext cx="141" cy="83"/>
            </a:xfrm>
            <a:custGeom>
              <a:cxnLst>
                <a:cxn ang="0">
                  <a:pos x="4714" y="8561"/>
                </a:cxn>
                <a:cxn ang="0">
                  <a:pos x="16582" y="3898"/>
                </a:cxn>
                <a:cxn ang="0">
                  <a:pos x="11224" y="643"/>
                </a:cxn>
                <a:cxn ang="0">
                  <a:pos x="4714" y="7280"/>
                </a:cxn>
                <a:cxn ang="0">
                  <a:pos x="4714" y="8561"/>
                </a:cxn>
              </a:cxnLst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23" name="未知"/>
            <p:cNvSpPr/>
            <p:nvPr>
              <p:custDataLst>
                <p:tags r:id="rId224"/>
              </p:custDataLst>
            </p:nvPr>
          </p:nvSpPr>
          <p:spPr bwMode="auto">
            <a:xfrm>
              <a:off x="906" y="694"/>
              <a:ext cx="182" cy="88"/>
            </a:xfrm>
            <a:custGeom>
              <a:cxnLst>
                <a:cxn ang="0">
                  <a:pos x="16289" y="3890"/>
                </a:cxn>
                <a:cxn ang="0">
                  <a:pos x="5168" y="6602"/>
                </a:cxn>
                <a:cxn ang="0">
                  <a:pos x="3889" y="8549"/>
                </a:cxn>
                <a:cxn ang="0">
                  <a:pos x="17725" y="7907"/>
                </a:cxn>
                <a:cxn ang="0">
                  <a:pos x="16289" y="3890"/>
                </a:cxn>
              </a:cxnLst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24" name="未知"/>
            <p:cNvSpPr/>
            <p:nvPr>
              <p:custDataLst>
                <p:tags r:id="rId225"/>
              </p:custDataLst>
            </p:nvPr>
          </p:nvSpPr>
          <p:spPr bwMode="auto">
            <a:xfrm>
              <a:off x="787" y="777"/>
              <a:ext cx="254" cy="62"/>
            </a:xfrm>
            <a:custGeom>
              <a:cxnLst>
                <a:cxn ang="0">
                  <a:pos x="26182" y="1875"/>
                </a:cxn>
                <a:cxn ang="0">
                  <a:pos x="19061" y="625"/>
                </a:cxn>
                <a:cxn ang="0">
                  <a:pos x="4535" y="0"/>
                </a:cxn>
                <a:cxn ang="0">
                  <a:pos x="1306" y="3125"/>
                </a:cxn>
                <a:cxn ang="0">
                  <a:pos x="13088" y="5000"/>
                </a:cxn>
                <a:cxn ang="0">
                  <a:pos x="26971" y="5000"/>
                </a:cxn>
                <a:cxn ang="0">
                  <a:pos x="26182" y="1875"/>
                </a:cxn>
              </a:cxnLst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25" name="未知"/>
            <p:cNvSpPr/>
            <p:nvPr>
              <p:custDataLst>
                <p:tags r:id="rId226"/>
              </p:custDataLst>
            </p:nvPr>
          </p:nvSpPr>
          <p:spPr bwMode="auto">
            <a:xfrm>
              <a:off x="813" y="833"/>
              <a:ext cx="208" cy="57"/>
            </a:xfrm>
            <a:custGeom>
              <a:cxnLst>
                <a:cxn ang="0">
                  <a:pos x="24573" y="1324"/>
                </a:cxn>
                <a:cxn ang="0">
                  <a:pos x="17255" y="2642"/>
                </a:cxn>
                <a:cxn ang="0">
                  <a:pos x="8628" y="1970"/>
                </a:cxn>
                <a:cxn ang="0">
                  <a:pos x="645" y="1324"/>
                </a:cxn>
                <a:cxn ang="0">
                  <a:pos x="23259" y="5417"/>
                </a:cxn>
                <a:cxn ang="0">
                  <a:pos x="24573" y="1324"/>
                </a:cxn>
              </a:cxnLst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26" name="未知"/>
            <p:cNvSpPr/>
            <p:nvPr>
              <p:custDataLst>
                <p:tags r:id="rId227"/>
              </p:custDataLst>
            </p:nvPr>
          </p:nvSpPr>
          <p:spPr bwMode="auto">
            <a:xfrm>
              <a:off x="803" y="880"/>
              <a:ext cx="212" cy="176"/>
            </a:xfrm>
            <a:custGeom>
              <a:cxnLst>
                <a:cxn ang="0">
                  <a:pos x="18150" y="5964"/>
                </a:cxn>
                <a:cxn ang="0">
                  <a:pos x="8487" y="3890"/>
                </a:cxn>
                <a:cxn ang="0">
                  <a:pos x="2575" y="9829"/>
                </a:cxn>
                <a:cxn ang="0">
                  <a:pos x="636" y="12440"/>
                </a:cxn>
                <a:cxn ang="0">
                  <a:pos x="5786" y="12440"/>
                </a:cxn>
                <a:cxn ang="0">
                  <a:pos x="11062" y="17736"/>
                </a:cxn>
                <a:cxn ang="0">
                  <a:pos x="13637" y="19679"/>
                </a:cxn>
                <a:cxn ang="0">
                  <a:pos x="18787" y="12440"/>
                </a:cxn>
                <a:cxn ang="0">
                  <a:pos x="25365" y="12440"/>
                </a:cxn>
                <a:cxn ang="0">
                  <a:pos x="18150" y="5964"/>
                </a:cxn>
              </a:cxnLst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27" name="未知"/>
            <p:cNvSpPr/>
            <p:nvPr>
              <p:custDataLst>
                <p:tags r:id="rId228"/>
              </p:custDataLst>
            </p:nvPr>
          </p:nvSpPr>
          <p:spPr bwMode="auto">
            <a:xfrm>
              <a:off x="943" y="797"/>
              <a:ext cx="129" cy="326"/>
            </a:xfrm>
            <a:custGeom>
              <a:cxnLst>
                <a:cxn ang="0">
                  <a:pos x="14198" y="1272"/>
                </a:cxn>
                <a:cxn ang="0">
                  <a:pos x="11658" y="11059"/>
                </a:cxn>
                <a:cxn ang="0">
                  <a:pos x="4470" y="12993"/>
                </a:cxn>
                <a:cxn ang="0">
                  <a:pos x="4470" y="14931"/>
                </a:cxn>
                <a:cxn ang="0">
                  <a:pos x="10997" y="22114"/>
                </a:cxn>
                <a:cxn ang="0">
                  <a:pos x="7671" y="29200"/>
                </a:cxn>
                <a:cxn ang="0">
                  <a:pos x="0" y="35747"/>
                </a:cxn>
                <a:cxn ang="0">
                  <a:pos x="3200" y="37680"/>
                </a:cxn>
                <a:cxn ang="0">
                  <a:pos x="10362" y="40255"/>
                </a:cxn>
                <a:cxn ang="0">
                  <a:pos x="14858" y="37044"/>
                </a:cxn>
                <a:cxn ang="0">
                  <a:pos x="16128" y="9121"/>
                </a:cxn>
                <a:cxn ang="0">
                  <a:pos x="16128" y="1272"/>
                </a:cxn>
                <a:cxn ang="0">
                  <a:pos x="14198" y="1272"/>
                </a:cxn>
              </a:cxnLst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80" name="Group 218"/>
          <p:cNvGrpSpPr/>
          <p:nvPr>
            <p:custDataLst>
              <p:tags r:id="rId229"/>
            </p:custDataLst>
          </p:nvPr>
        </p:nvGrpSpPr>
        <p:grpSpPr>
          <a:xfrm>
            <a:off x="390906" y="6280556"/>
            <a:ext cx="547268" cy="504920"/>
            <a:chOff x="20" y="317"/>
            <a:chExt cx="1090" cy="1007"/>
          </a:xfrm>
        </p:grpSpPr>
        <p:sp>
          <p:nvSpPr>
            <p:cNvPr id="3102" name="未知"/>
            <p:cNvSpPr/>
            <p:nvPr>
              <p:custDataLst>
                <p:tags r:id="rId230"/>
              </p:custDataLst>
            </p:nvPr>
          </p:nvSpPr>
          <p:spPr bwMode="auto">
            <a:xfrm>
              <a:off x="45" y="317"/>
              <a:ext cx="212" cy="83"/>
            </a:xfrm>
            <a:custGeom>
              <a:cxnLst>
                <a:cxn ang="0">
                  <a:pos x="19423" y="7918"/>
                </a:cxn>
                <a:cxn ang="0">
                  <a:pos x="24062" y="6612"/>
                </a:cxn>
                <a:cxn ang="0">
                  <a:pos x="24699" y="5974"/>
                </a:cxn>
                <a:cxn ang="0">
                  <a:pos x="20215" y="643"/>
                </a:cxn>
                <a:cxn ang="0">
                  <a:pos x="5150" y="7280"/>
                </a:cxn>
                <a:cxn ang="0">
                  <a:pos x="19423" y="7918"/>
                </a:cxn>
              </a:cxnLst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3" name="未知"/>
            <p:cNvSpPr>
              <a:spLocks noEditPoints="1"/>
            </p:cNvSpPr>
            <p:nvPr>
              <p:custDataLst>
                <p:tags r:id="rId231"/>
              </p:custDataLst>
            </p:nvPr>
          </p:nvSpPr>
          <p:spPr bwMode="auto">
            <a:xfrm>
              <a:off x="20" y="322"/>
              <a:ext cx="1090" cy="1001"/>
            </a:xfrm>
            <a:custGeom>
              <a:cxnLst>
                <a:cxn ang="0">
                  <a:pos x="106569" y="101398"/>
                </a:cxn>
                <a:cxn ang="0">
                  <a:pos x="99459" y="81731"/>
                </a:cxn>
                <a:cxn ang="0">
                  <a:pos x="92859" y="64800"/>
                </a:cxn>
                <a:cxn ang="0">
                  <a:pos x="107874" y="60785"/>
                </a:cxn>
                <a:cxn ang="0">
                  <a:pos x="95443" y="53680"/>
                </a:cxn>
                <a:cxn ang="0">
                  <a:pos x="102680" y="54317"/>
                </a:cxn>
                <a:cxn ang="0">
                  <a:pos x="102680" y="50302"/>
                </a:cxn>
                <a:cxn ang="0">
                  <a:pos x="88333" y="50944"/>
                </a:cxn>
                <a:cxn ang="0">
                  <a:pos x="83681" y="81731"/>
                </a:cxn>
                <a:cxn ang="0">
                  <a:pos x="81096" y="54954"/>
                </a:cxn>
                <a:cxn ang="0">
                  <a:pos x="77212" y="43834"/>
                </a:cxn>
                <a:cxn ang="0">
                  <a:pos x="81096" y="33371"/>
                </a:cxn>
                <a:cxn ang="0">
                  <a:pos x="79154" y="24193"/>
                </a:cxn>
                <a:cxn ang="0">
                  <a:pos x="77850" y="15651"/>
                </a:cxn>
                <a:cxn ang="0">
                  <a:pos x="86391" y="25472"/>
                </a:cxn>
                <a:cxn ang="0">
                  <a:pos x="97517" y="11763"/>
                </a:cxn>
                <a:cxn ang="0">
                  <a:pos x="96086" y="23525"/>
                </a:cxn>
                <a:cxn ang="0">
                  <a:pos x="93502" y="31429"/>
                </a:cxn>
                <a:cxn ang="0">
                  <a:pos x="94164" y="43834"/>
                </a:cxn>
                <a:cxn ang="0">
                  <a:pos x="130100" y="18999"/>
                </a:cxn>
                <a:cxn ang="0">
                  <a:pos x="58845" y="637"/>
                </a:cxn>
                <a:cxn ang="0">
                  <a:pos x="36599" y="5168"/>
                </a:cxn>
                <a:cxn ang="0">
                  <a:pos x="55624" y="7879"/>
                </a:cxn>
                <a:cxn ang="0">
                  <a:pos x="39183" y="14347"/>
                </a:cxn>
                <a:cxn ang="0">
                  <a:pos x="37903" y="18999"/>
                </a:cxn>
                <a:cxn ang="0">
                  <a:pos x="24831" y="11125"/>
                </a:cxn>
                <a:cxn ang="0">
                  <a:pos x="8542" y="75263"/>
                </a:cxn>
                <a:cxn ang="0">
                  <a:pos x="39845" y="95441"/>
                </a:cxn>
                <a:cxn ang="0">
                  <a:pos x="29488" y="87026"/>
                </a:cxn>
                <a:cxn ang="0">
                  <a:pos x="22889" y="94798"/>
                </a:cxn>
                <a:cxn ang="0">
                  <a:pos x="20947" y="83673"/>
                </a:cxn>
                <a:cxn ang="0">
                  <a:pos x="30125" y="56259"/>
                </a:cxn>
                <a:cxn ang="0">
                  <a:pos x="43835" y="54317"/>
                </a:cxn>
                <a:cxn ang="0">
                  <a:pos x="46445" y="62064"/>
                </a:cxn>
                <a:cxn ang="0">
                  <a:pos x="39845" y="79147"/>
                </a:cxn>
                <a:cxn ang="0">
                  <a:pos x="59487" y="117686"/>
                </a:cxn>
                <a:cxn ang="0">
                  <a:pos x="121710" y="108508"/>
                </a:cxn>
                <a:cxn ang="0">
                  <a:pos x="119000" y="43192"/>
                </a:cxn>
                <a:cxn ang="0">
                  <a:pos x="107874" y="39177"/>
                </a:cxn>
                <a:cxn ang="0">
                  <a:pos x="73860" y="39844"/>
                </a:cxn>
                <a:cxn ang="0">
                  <a:pos x="70613" y="56901"/>
                </a:cxn>
                <a:cxn ang="0">
                  <a:pos x="74628" y="32709"/>
                </a:cxn>
                <a:cxn ang="0">
                  <a:pos x="58208" y="16931"/>
                </a:cxn>
                <a:cxn ang="0">
                  <a:pos x="68666" y="22888"/>
                </a:cxn>
                <a:cxn ang="0">
                  <a:pos x="39845" y="47081"/>
                </a:cxn>
                <a:cxn ang="0">
                  <a:pos x="15652" y="24193"/>
                </a:cxn>
                <a:cxn ang="0">
                  <a:pos x="44498" y="26135"/>
                </a:cxn>
                <a:cxn ang="0">
                  <a:pos x="51740" y="26135"/>
                </a:cxn>
                <a:cxn ang="0">
                  <a:pos x="70613" y="29487"/>
                </a:cxn>
                <a:cxn ang="0">
                  <a:pos x="64807" y="60785"/>
                </a:cxn>
                <a:cxn ang="0">
                  <a:pos x="60792" y="33371"/>
                </a:cxn>
                <a:cxn ang="0">
                  <a:pos x="39845" y="47081"/>
                </a:cxn>
                <a:cxn ang="0">
                  <a:pos x="52377" y="53680"/>
                </a:cxn>
                <a:cxn ang="0">
                  <a:pos x="57545" y="37897"/>
                </a:cxn>
                <a:cxn ang="0">
                  <a:pos x="66724" y="94798"/>
                </a:cxn>
                <a:cxn ang="0">
                  <a:pos x="53682" y="62732"/>
                </a:cxn>
                <a:cxn ang="0">
                  <a:pos x="76570" y="69331"/>
                </a:cxn>
              </a:cxnLst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4" name="未知"/>
            <p:cNvSpPr/>
            <p:nvPr>
              <p:custDataLst>
                <p:tags r:id="rId232"/>
              </p:custDataLst>
            </p:nvPr>
          </p:nvSpPr>
          <p:spPr bwMode="auto">
            <a:xfrm>
              <a:off x="278" y="799"/>
              <a:ext cx="88" cy="105"/>
            </a:xfrm>
            <a:custGeom>
              <a:cxnLst>
                <a:cxn ang="0">
                  <a:pos x="9187" y="3458"/>
                </a:cxn>
                <a:cxn ang="0">
                  <a:pos x="5964" y="13525"/>
                </a:cxn>
                <a:cxn ang="0">
                  <a:pos x="9187" y="3458"/>
                </a:cxn>
              </a:cxnLst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5" name="未知"/>
            <p:cNvSpPr/>
            <p:nvPr>
              <p:custDataLst>
                <p:tags r:id="rId233"/>
              </p:custDataLst>
            </p:nvPr>
          </p:nvSpPr>
          <p:spPr bwMode="auto">
            <a:xfrm>
              <a:off x="195" y="842"/>
              <a:ext cx="78" cy="140"/>
            </a:xfrm>
            <a:custGeom>
              <a:cxnLst>
                <a:cxn ang="0">
                  <a:pos x="4545" y="6392"/>
                </a:cxn>
                <a:cxn ang="0">
                  <a:pos x="2594" y="16113"/>
                </a:cxn>
                <a:cxn ang="0">
                  <a:pos x="9885" y="10351"/>
                </a:cxn>
                <a:cxn ang="0">
                  <a:pos x="8573" y="5097"/>
                </a:cxn>
                <a:cxn ang="0">
                  <a:pos x="4545" y="6392"/>
                </a:cxn>
              </a:cxnLst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6" name="未知"/>
            <p:cNvSpPr/>
            <p:nvPr>
              <p:custDataLst>
                <p:tags r:id="rId234"/>
              </p:custDataLst>
            </p:nvPr>
          </p:nvSpPr>
          <p:spPr bwMode="auto">
            <a:xfrm>
              <a:off x="149" y="561"/>
              <a:ext cx="249" cy="119"/>
            </a:xfrm>
            <a:custGeom>
              <a:cxnLst>
                <a:cxn ang="0">
                  <a:pos x="26345" y="1271"/>
                </a:cxn>
                <a:cxn ang="0">
                  <a:pos x="5974" y="635"/>
                </a:cxn>
                <a:cxn ang="0">
                  <a:pos x="643" y="5775"/>
                </a:cxn>
                <a:cxn ang="0">
                  <a:pos x="14403" y="13607"/>
                </a:cxn>
                <a:cxn ang="0">
                  <a:pos x="22321" y="12947"/>
                </a:cxn>
                <a:cxn ang="0">
                  <a:pos x="26345" y="12311"/>
                </a:cxn>
                <a:cxn ang="0">
                  <a:pos x="26345" y="1271"/>
                </a:cxn>
              </a:cxnLst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7" name="未知"/>
            <p:cNvSpPr/>
            <p:nvPr>
              <p:custDataLst>
                <p:tags r:id="rId235"/>
              </p:custDataLst>
            </p:nvPr>
          </p:nvSpPr>
          <p:spPr bwMode="auto">
            <a:xfrm>
              <a:off x="434" y="893"/>
              <a:ext cx="182" cy="192"/>
            </a:xfrm>
            <a:custGeom>
              <a:cxnLst>
                <a:cxn ang="0">
                  <a:pos x="15652" y="1304"/>
                </a:cxn>
                <a:cxn ang="0">
                  <a:pos x="7237" y="1304"/>
                </a:cxn>
                <a:cxn ang="0">
                  <a:pos x="2584" y="13029"/>
                </a:cxn>
                <a:cxn ang="0">
                  <a:pos x="18362" y="14328"/>
                </a:cxn>
                <a:cxn ang="0">
                  <a:pos x="15652" y="1304"/>
                </a:cxn>
              </a:cxnLst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8" name="未知"/>
            <p:cNvSpPr/>
            <p:nvPr>
              <p:custDataLst>
                <p:tags r:id="rId236"/>
              </p:custDataLst>
            </p:nvPr>
          </p:nvSpPr>
          <p:spPr bwMode="auto">
            <a:xfrm>
              <a:off x="850" y="701"/>
              <a:ext cx="182" cy="37"/>
            </a:xfrm>
            <a:custGeom>
              <a:cxnLst>
                <a:cxn ang="0">
                  <a:pos x="3221" y="0"/>
                </a:cxn>
                <a:cxn ang="0">
                  <a:pos x="9184" y="3543"/>
                </a:cxn>
                <a:cxn ang="0">
                  <a:pos x="3221" y="0"/>
                </a:cxn>
              </a:cxnLst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9" name="未知"/>
            <p:cNvSpPr/>
            <p:nvPr>
              <p:custDataLst>
                <p:tags r:id="rId237"/>
              </p:custDataLst>
            </p:nvPr>
          </p:nvSpPr>
          <p:spPr bwMode="auto">
            <a:xfrm>
              <a:off x="911" y="696"/>
              <a:ext cx="141" cy="83"/>
            </a:xfrm>
            <a:custGeom>
              <a:cxnLst>
                <a:cxn ang="0">
                  <a:pos x="4714" y="8561"/>
                </a:cxn>
                <a:cxn ang="0">
                  <a:pos x="16582" y="3898"/>
                </a:cxn>
                <a:cxn ang="0">
                  <a:pos x="11224" y="643"/>
                </a:cxn>
                <a:cxn ang="0">
                  <a:pos x="4714" y="7280"/>
                </a:cxn>
                <a:cxn ang="0">
                  <a:pos x="4714" y="8561"/>
                </a:cxn>
              </a:cxnLst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10" name="未知"/>
            <p:cNvSpPr/>
            <p:nvPr>
              <p:custDataLst>
                <p:tags r:id="rId238"/>
              </p:custDataLst>
            </p:nvPr>
          </p:nvSpPr>
          <p:spPr bwMode="auto">
            <a:xfrm>
              <a:off x="906" y="748"/>
              <a:ext cx="182" cy="88"/>
            </a:xfrm>
            <a:custGeom>
              <a:cxnLst>
                <a:cxn ang="0">
                  <a:pos x="16289" y="3890"/>
                </a:cxn>
                <a:cxn ang="0">
                  <a:pos x="5168" y="6602"/>
                </a:cxn>
                <a:cxn ang="0">
                  <a:pos x="3889" y="8549"/>
                </a:cxn>
                <a:cxn ang="0">
                  <a:pos x="17725" y="7907"/>
                </a:cxn>
                <a:cxn ang="0">
                  <a:pos x="16289" y="3890"/>
                </a:cxn>
              </a:cxnLst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11" name="未知"/>
            <p:cNvSpPr/>
            <p:nvPr>
              <p:custDataLst>
                <p:tags r:id="rId239"/>
              </p:custDataLst>
            </p:nvPr>
          </p:nvSpPr>
          <p:spPr bwMode="auto">
            <a:xfrm>
              <a:off x="787" y="831"/>
              <a:ext cx="254" cy="62"/>
            </a:xfrm>
            <a:custGeom>
              <a:cxnLst>
                <a:cxn ang="0">
                  <a:pos x="26182" y="1875"/>
                </a:cxn>
                <a:cxn ang="0">
                  <a:pos x="19061" y="625"/>
                </a:cxn>
                <a:cxn ang="0">
                  <a:pos x="4535" y="0"/>
                </a:cxn>
                <a:cxn ang="0">
                  <a:pos x="1306" y="3125"/>
                </a:cxn>
                <a:cxn ang="0">
                  <a:pos x="13088" y="5000"/>
                </a:cxn>
                <a:cxn ang="0">
                  <a:pos x="26971" y="5000"/>
                </a:cxn>
                <a:cxn ang="0">
                  <a:pos x="26182" y="1875"/>
                </a:cxn>
              </a:cxnLst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12" name="未知"/>
            <p:cNvSpPr/>
            <p:nvPr>
              <p:custDataLst>
                <p:tags r:id="rId240"/>
              </p:custDataLst>
            </p:nvPr>
          </p:nvSpPr>
          <p:spPr bwMode="auto">
            <a:xfrm>
              <a:off x="813" y="888"/>
              <a:ext cx="208" cy="57"/>
            </a:xfrm>
            <a:custGeom>
              <a:cxnLst>
                <a:cxn ang="0">
                  <a:pos x="24573" y="1324"/>
                </a:cxn>
                <a:cxn ang="0">
                  <a:pos x="17255" y="2642"/>
                </a:cxn>
                <a:cxn ang="0">
                  <a:pos x="8628" y="1970"/>
                </a:cxn>
                <a:cxn ang="0">
                  <a:pos x="645" y="1324"/>
                </a:cxn>
                <a:cxn ang="0">
                  <a:pos x="23259" y="5417"/>
                </a:cxn>
                <a:cxn ang="0">
                  <a:pos x="24573" y="1324"/>
                </a:cxn>
              </a:cxnLst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13" name="未知"/>
            <p:cNvSpPr/>
            <p:nvPr>
              <p:custDataLst>
                <p:tags r:id="rId241"/>
              </p:custDataLst>
            </p:nvPr>
          </p:nvSpPr>
          <p:spPr bwMode="auto">
            <a:xfrm>
              <a:off x="803" y="935"/>
              <a:ext cx="212" cy="176"/>
            </a:xfrm>
            <a:custGeom>
              <a:cxnLst>
                <a:cxn ang="0">
                  <a:pos x="18150" y="5964"/>
                </a:cxn>
                <a:cxn ang="0">
                  <a:pos x="8487" y="3890"/>
                </a:cxn>
                <a:cxn ang="0">
                  <a:pos x="2575" y="9829"/>
                </a:cxn>
                <a:cxn ang="0">
                  <a:pos x="636" y="12440"/>
                </a:cxn>
                <a:cxn ang="0">
                  <a:pos x="5786" y="12440"/>
                </a:cxn>
                <a:cxn ang="0">
                  <a:pos x="11062" y="17736"/>
                </a:cxn>
                <a:cxn ang="0">
                  <a:pos x="13637" y="19679"/>
                </a:cxn>
                <a:cxn ang="0">
                  <a:pos x="18787" y="12440"/>
                </a:cxn>
                <a:cxn ang="0">
                  <a:pos x="25365" y="12440"/>
                </a:cxn>
                <a:cxn ang="0">
                  <a:pos x="18150" y="5964"/>
                </a:cxn>
              </a:cxnLst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14" name="未知"/>
            <p:cNvSpPr/>
            <p:nvPr>
              <p:custDataLst>
                <p:tags r:id="rId242"/>
              </p:custDataLst>
            </p:nvPr>
          </p:nvSpPr>
          <p:spPr bwMode="auto">
            <a:xfrm>
              <a:off x="943" y="852"/>
              <a:ext cx="129" cy="326"/>
            </a:xfrm>
            <a:custGeom>
              <a:cxnLst>
                <a:cxn ang="0">
                  <a:pos x="14198" y="1272"/>
                </a:cxn>
                <a:cxn ang="0">
                  <a:pos x="11658" y="11059"/>
                </a:cxn>
                <a:cxn ang="0">
                  <a:pos x="4470" y="12993"/>
                </a:cxn>
                <a:cxn ang="0">
                  <a:pos x="4470" y="14931"/>
                </a:cxn>
                <a:cxn ang="0">
                  <a:pos x="10997" y="22114"/>
                </a:cxn>
                <a:cxn ang="0">
                  <a:pos x="7671" y="29200"/>
                </a:cxn>
                <a:cxn ang="0">
                  <a:pos x="0" y="35747"/>
                </a:cxn>
                <a:cxn ang="0">
                  <a:pos x="3200" y="37680"/>
                </a:cxn>
                <a:cxn ang="0">
                  <a:pos x="10362" y="40255"/>
                </a:cxn>
                <a:cxn ang="0">
                  <a:pos x="14858" y="37044"/>
                </a:cxn>
                <a:cxn ang="0">
                  <a:pos x="16128" y="9121"/>
                </a:cxn>
                <a:cxn ang="0">
                  <a:pos x="16128" y="1272"/>
                </a:cxn>
                <a:cxn ang="0">
                  <a:pos x="14198" y="1272"/>
                </a:cxn>
              </a:cxnLst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81" name="Group 232"/>
          <p:cNvGrpSpPr/>
          <p:nvPr>
            <p:custDataLst>
              <p:tags r:id="rId243"/>
            </p:custDataLst>
          </p:nvPr>
        </p:nvGrpSpPr>
        <p:grpSpPr>
          <a:xfrm>
            <a:off x="7114487" y="0"/>
            <a:ext cx="2378011" cy="2109264"/>
            <a:chOff x="136" y="0"/>
            <a:chExt cx="1793" cy="1596"/>
          </a:xfrm>
        </p:grpSpPr>
        <p:sp>
          <p:nvSpPr>
            <p:cNvPr id="3087" name="未知"/>
            <p:cNvSpPr/>
            <p:nvPr>
              <p:custDataLst>
                <p:tags r:id="rId244"/>
              </p:custDataLst>
            </p:nvPr>
          </p:nvSpPr>
          <p:spPr bwMode="auto">
            <a:xfrm>
              <a:off x="219" y="0"/>
              <a:ext cx="1627" cy="1481"/>
            </a:xfrm>
            <a:custGeom>
              <a:cxnLst>
                <a:cxn ang="0">
                  <a:pos x="1644" y="296"/>
                </a:cxn>
                <a:cxn ang="0">
                  <a:pos x="784" y="5040"/>
                </a:cxn>
                <a:cxn ang="0">
                  <a:pos x="1789" y="27928"/>
                </a:cxn>
                <a:cxn ang="0">
                  <a:pos x="3849" y="32481"/>
                </a:cxn>
                <a:cxn ang="0">
                  <a:pos x="11247" y="34243"/>
                </a:cxn>
                <a:cxn ang="0">
                  <a:pos x="14538" y="35169"/>
                </a:cxn>
                <a:cxn ang="0">
                  <a:pos x="37007" y="33752"/>
                </a:cxn>
                <a:cxn ang="0">
                  <a:pos x="37945" y="11869"/>
                </a:cxn>
                <a:cxn ang="0">
                  <a:pos x="26274" y="1129"/>
                </a:cxn>
                <a:cxn ang="0">
                  <a:pos x="17719" y="2056"/>
                </a:cxn>
                <a:cxn ang="0">
                  <a:pos x="14091" y="784"/>
                </a:cxn>
                <a:cxn ang="0">
                  <a:pos x="10759" y="142"/>
                </a:cxn>
                <a:cxn ang="0">
                  <a:pos x="1644" y="296"/>
                </a:cxn>
              </a:cxnLst>
              <a:rect l="l" t="t" r="r" b="b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69087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38174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407261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76349" indent="0" algn="l" defTabSz="938174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2462" b="0" i="0" u="none" kern="1200" baseline="0">
                  <a:solidFill>
                    <a:schemeClr val="tx1"/>
                  </a:solidFill>
                  <a:effectLst/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grpSp>
          <p:nvGrpSpPr>
            <p:cNvPr id="3088" name="Group 234"/>
            <p:cNvGrpSpPr/>
            <p:nvPr>
              <p:custDataLst>
                <p:tags r:id="rId245"/>
              </p:custDataLst>
            </p:nvPr>
          </p:nvGrpSpPr>
          <p:grpSpPr>
            <a:xfrm>
              <a:off x="136" y="5"/>
              <a:ext cx="1793" cy="1591"/>
              <a:chOff x="230" y="0"/>
              <a:chExt cx="3035" cy="2769"/>
            </a:xfrm>
          </p:grpSpPr>
          <p:sp>
            <p:nvSpPr>
              <p:cNvPr id="3089" name="未知"/>
              <p:cNvSpPr/>
              <p:nvPr>
                <p:custDataLst>
                  <p:tags r:id="rId246"/>
                </p:custDataLst>
              </p:nvPr>
            </p:nvSpPr>
            <p:spPr bwMode="auto">
              <a:xfrm>
                <a:off x="376" y="0"/>
                <a:ext cx="503" cy="192"/>
              </a:xfrm>
              <a:custGeom>
                <a:cxnLst>
                  <a:cxn ang="0">
                    <a:pos x="46292" y="16269"/>
                  </a:cxn>
                  <a:cxn ang="0">
                    <a:pos x="59305" y="13029"/>
                  </a:cxn>
                  <a:cxn ang="0">
                    <a:pos x="59942" y="11114"/>
                  </a:cxn>
                  <a:cxn ang="0">
                    <a:pos x="57365" y="0"/>
                  </a:cxn>
                  <a:cxn ang="0">
                    <a:pos x="16231" y="0"/>
                  </a:cxn>
                  <a:cxn ang="0">
                    <a:pos x="6582" y="14328"/>
                  </a:cxn>
                  <a:cxn ang="0">
                    <a:pos x="46292" y="16269"/>
                  </a:cxn>
                </a:cxnLst>
                <a:rect l="l" t="t" r="r" b="b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090" name="未知"/>
              <p:cNvSpPr>
                <a:spLocks noEditPoints="1"/>
              </p:cNvSpPr>
              <p:nvPr>
                <p:custDataLst>
                  <p:tags r:id="rId247"/>
                </p:custDataLst>
              </p:nvPr>
            </p:nvSpPr>
            <p:spPr bwMode="auto">
              <a:xfrm>
                <a:off x="230" y="0"/>
                <a:ext cx="3035" cy="2769"/>
              </a:xfrm>
              <a:custGeom>
                <a:cxnLst>
                  <a:cxn ang="0">
                    <a:pos x="329410" y="637"/>
                  </a:cxn>
                  <a:cxn ang="0">
                    <a:pos x="102650" y="0"/>
                  </a:cxn>
                  <a:cxn ang="0">
                    <a:pos x="147116" y="13692"/>
                  </a:cxn>
                  <a:cxn ang="0">
                    <a:pos x="113774" y="25443"/>
                  </a:cxn>
                  <a:cxn ang="0">
                    <a:pos x="135355" y="46343"/>
                  </a:cxn>
                  <a:cxn ang="0">
                    <a:pos x="48349" y="39110"/>
                  </a:cxn>
                  <a:cxn ang="0">
                    <a:pos x="16924" y="41051"/>
                  </a:cxn>
                  <a:cxn ang="0">
                    <a:pos x="130061" y="317769"/>
                  </a:cxn>
                  <a:cxn ang="0">
                    <a:pos x="94115" y="222607"/>
                  </a:cxn>
                  <a:cxn ang="0">
                    <a:pos x="68646" y="245321"/>
                  </a:cxn>
                  <a:cxn ang="0">
                    <a:pos x="61410" y="283921"/>
                  </a:cxn>
                  <a:cxn ang="0">
                    <a:pos x="81049" y="172898"/>
                  </a:cxn>
                  <a:cxn ang="0">
                    <a:pos x="100071" y="148753"/>
                  </a:cxn>
                  <a:cxn ang="0">
                    <a:pos x="136660" y="154682"/>
                  </a:cxn>
                  <a:cxn ang="0">
                    <a:pos x="122952" y="199746"/>
                  </a:cxn>
                  <a:cxn ang="0">
                    <a:pos x="125535" y="257709"/>
                  </a:cxn>
                  <a:cxn ang="0">
                    <a:pos x="336646" y="315187"/>
                  </a:cxn>
                  <a:cxn ang="0">
                    <a:pos x="296837" y="278629"/>
                  </a:cxn>
                  <a:cxn ang="0">
                    <a:pos x="277814" y="225190"/>
                  </a:cxn>
                  <a:cxn ang="0">
                    <a:pos x="258817" y="176244"/>
                  </a:cxn>
                  <a:cxn ang="0">
                    <a:pos x="300695" y="167070"/>
                  </a:cxn>
                  <a:cxn ang="0">
                    <a:pos x="266053" y="145508"/>
                  </a:cxn>
                  <a:cxn ang="0">
                    <a:pos x="286992" y="147449"/>
                  </a:cxn>
                  <a:cxn ang="0">
                    <a:pos x="286355" y="136340"/>
                  </a:cxn>
                  <a:cxn ang="0">
                    <a:pos x="245752" y="137644"/>
                  </a:cxn>
                  <a:cxn ang="0">
                    <a:pos x="233353" y="223886"/>
                  </a:cxn>
                  <a:cxn ang="0">
                    <a:pos x="226886" y="150032"/>
                  </a:cxn>
                  <a:cxn ang="0">
                    <a:pos x="216399" y="118791"/>
                  </a:cxn>
                  <a:cxn ang="0">
                    <a:pos x="226886" y="88698"/>
                  </a:cxn>
                  <a:cxn ang="0">
                    <a:pos x="221592" y="64554"/>
                  </a:cxn>
                  <a:cxn ang="0">
                    <a:pos x="216399" y="40414"/>
                  </a:cxn>
                  <a:cxn ang="0">
                    <a:pos x="241226" y="67263"/>
                  </a:cxn>
                  <a:cxn ang="0">
                    <a:pos x="271216" y="30730"/>
                  </a:cxn>
                  <a:cxn ang="0">
                    <a:pos x="267358" y="61976"/>
                  </a:cxn>
                  <a:cxn ang="0">
                    <a:pos x="262165" y="84837"/>
                  </a:cxn>
                  <a:cxn ang="0">
                    <a:pos x="262165" y="118149"/>
                  </a:cxn>
                  <a:cxn ang="0">
                    <a:pos x="364694" y="118149"/>
                  </a:cxn>
                  <a:cxn ang="0">
                    <a:pos x="362110" y="49583"/>
                  </a:cxn>
                  <a:cxn ang="0">
                    <a:pos x="162761" y="45064"/>
                  </a:cxn>
                  <a:cxn ang="0">
                    <a:pos x="191603" y="60697"/>
                  </a:cxn>
                  <a:cxn ang="0">
                    <a:pos x="111833" y="127323"/>
                  </a:cxn>
                  <a:cxn ang="0">
                    <a:pos x="45128" y="63917"/>
                  </a:cxn>
                  <a:cxn ang="0">
                    <a:pos x="124873" y="69204"/>
                  </a:cxn>
                  <a:cxn ang="0">
                    <a:pos x="143764" y="68567"/>
                  </a:cxn>
                  <a:cxn ang="0">
                    <a:pos x="197407" y="79014"/>
                  </a:cxn>
                  <a:cxn ang="0">
                    <a:pos x="180478" y="167070"/>
                  </a:cxn>
                  <a:cxn ang="0">
                    <a:pos x="169997" y="89360"/>
                  </a:cxn>
                  <a:cxn ang="0">
                    <a:pos x="111833" y="127323"/>
                  </a:cxn>
                  <a:cxn ang="0">
                    <a:pos x="145837" y="146812"/>
                  </a:cxn>
                  <a:cxn ang="0">
                    <a:pos x="161456" y="103153"/>
                  </a:cxn>
                  <a:cxn ang="0">
                    <a:pos x="213052" y="190573"/>
                  </a:cxn>
                  <a:cxn ang="0">
                    <a:pos x="140518" y="209425"/>
                  </a:cxn>
                  <a:cxn ang="0">
                    <a:pos x="201933" y="180762"/>
                  </a:cxn>
                  <a:cxn ang="0">
                    <a:pos x="207889" y="86752"/>
                  </a:cxn>
                  <a:cxn ang="0">
                    <a:pos x="204643" y="139049"/>
                  </a:cxn>
                  <a:cxn ang="0">
                    <a:pos x="195461" y="94010"/>
                  </a:cxn>
                  <a:cxn ang="0">
                    <a:pos x="331478" y="116845"/>
                  </a:cxn>
                  <a:cxn ang="0">
                    <a:pos x="301337" y="105736"/>
                  </a:cxn>
                </a:cxnLst>
                <a:rect l="l" t="t" r="r" b="b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091" name="未知"/>
              <p:cNvSpPr/>
              <p:nvPr>
                <p:custDataLst>
                  <p:tags r:id="rId248"/>
                </p:custDataLst>
              </p:nvPr>
            </p:nvSpPr>
            <p:spPr bwMode="auto">
              <a:xfrm>
                <a:off x="951" y="1302"/>
                <a:ext cx="244" cy="290"/>
              </a:xfrm>
              <a:custGeom>
                <a:cxnLst>
                  <a:cxn ang="0">
                    <a:pos x="26362" y="9809"/>
                  </a:cxn>
                  <a:cxn ang="0">
                    <a:pos x="17794" y="36522"/>
                  </a:cxn>
                  <a:cxn ang="0">
                    <a:pos x="26362" y="9809"/>
                  </a:cxn>
                </a:cxnLst>
                <a:rect l="l" t="t" r="r" b="b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092" name="未知"/>
              <p:cNvSpPr/>
              <p:nvPr>
                <p:custDataLst>
                  <p:tags r:id="rId249"/>
                </p:custDataLst>
              </p:nvPr>
            </p:nvSpPr>
            <p:spPr bwMode="auto">
              <a:xfrm>
                <a:off x="728" y="1421"/>
                <a:ext cx="213" cy="389"/>
              </a:xfrm>
              <a:custGeom>
                <a:cxnLst>
                  <a:cxn ang="0">
                    <a:pos x="12536" y="17545"/>
                  </a:cxn>
                  <a:cxn ang="0">
                    <a:pos x="7955" y="45045"/>
                  </a:cxn>
                  <a:cxn ang="0">
                    <a:pos x="26507" y="29289"/>
                  </a:cxn>
                  <a:cxn ang="0">
                    <a:pos x="24554" y="15605"/>
                  </a:cxn>
                  <a:cxn ang="0">
                    <a:pos x="12536" y="17545"/>
                  </a:cxn>
                </a:cxnLst>
                <a:rect l="l" t="t" r="r" b="b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093" name="未知"/>
              <p:cNvSpPr/>
              <p:nvPr>
                <p:custDataLst>
                  <p:tags r:id="rId250"/>
                </p:custDataLst>
              </p:nvPr>
            </p:nvSpPr>
            <p:spPr bwMode="auto">
              <a:xfrm>
                <a:off x="593" y="644"/>
                <a:ext cx="701" cy="326"/>
              </a:xfrm>
              <a:custGeom>
                <a:cxnLst>
                  <a:cxn ang="0">
                    <a:pos x="73435" y="2574"/>
                  </a:cxn>
                  <a:cxn ang="0">
                    <a:pos x="15663" y="2574"/>
                  </a:cxn>
                  <a:cxn ang="0">
                    <a:pos x="1305" y="16203"/>
                  </a:cxn>
                  <a:cxn ang="0">
                    <a:pos x="39366" y="37680"/>
                  </a:cxn>
                  <a:cxn ang="0">
                    <a:pos x="62942" y="35111"/>
                  </a:cxn>
                  <a:cxn ang="0">
                    <a:pos x="74073" y="34470"/>
                  </a:cxn>
                  <a:cxn ang="0">
                    <a:pos x="73435" y="2574"/>
                  </a:cxn>
                </a:cxnLst>
                <a:rect l="l" t="t" r="r" b="b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094" name="未知"/>
              <p:cNvSpPr/>
              <p:nvPr>
                <p:custDataLst>
                  <p:tags r:id="rId251"/>
                </p:custDataLst>
              </p:nvPr>
            </p:nvSpPr>
            <p:spPr bwMode="auto">
              <a:xfrm>
                <a:off x="1387" y="1567"/>
                <a:ext cx="503" cy="528"/>
              </a:xfrm>
              <a:custGeom>
                <a:cxnLst>
                  <a:cxn ang="0">
                    <a:pos x="43559" y="3211"/>
                  </a:cxn>
                  <a:cxn ang="0">
                    <a:pos x="20236" y="3211"/>
                  </a:cxn>
                  <a:cxn ang="0">
                    <a:pos x="7860" y="37065"/>
                  </a:cxn>
                  <a:cxn ang="0">
                    <a:pos x="51445" y="40276"/>
                  </a:cxn>
                  <a:cxn ang="0">
                    <a:pos x="43559" y="3211"/>
                  </a:cxn>
                </a:cxnLst>
                <a:rect l="l" t="t" r="r" b="b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095" name="未知"/>
              <p:cNvSpPr/>
              <p:nvPr>
                <p:custDataLst>
                  <p:tags r:id="rId252"/>
                </p:custDataLst>
              </p:nvPr>
            </p:nvSpPr>
            <p:spPr bwMode="auto">
              <a:xfrm>
                <a:off x="2544" y="1032"/>
                <a:ext cx="514" cy="98"/>
              </a:xfrm>
              <a:custGeom>
                <a:cxnLst>
                  <a:cxn ang="0">
                    <a:pos x="9858" y="0"/>
                  </a:cxn>
                  <a:cxn ang="0">
                    <a:pos x="26173" y="9802"/>
                  </a:cxn>
                  <a:cxn ang="0">
                    <a:pos x="9858" y="0"/>
                  </a:cxn>
                </a:cxnLst>
                <a:rect l="l" t="t" r="r" b="b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096" name="未知"/>
              <p:cNvSpPr/>
              <p:nvPr>
                <p:custDataLst>
                  <p:tags r:id="rId253"/>
                </p:custDataLst>
              </p:nvPr>
            </p:nvSpPr>
            <p:spPr bwMode="auto">
              <a:xfrm>
                <a:off x="2715" y="1012"/>
                <a:ext cx="395" cy="243"/>
              </a:xfrm>
              <a:custGeom>
                <a:cxnLst>
                  <a:cxn ang="0">
                    <a:pos x="13779" y="23977"/>
                  </a:cxn>
                  <a:cxn ang="0">
                    <a:pos x="46139" y="11033"/>
                  </a:cxn>
                  <a:cxn ang="0">
                    <a:pos x="31590" y="1931"/>
                  </a:cxn>
                  <a:cxn ang="0">
                    <a:pos x="12472" y="20649"/>
                  </a:cxn>
                  <a:cxn ang="0">
                    <a:pos x="13779" y="23977"/>
                  </a:cxn>
                </a:cxnLst>
                <a:rect l="l" t="t" r="r" b="b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097" name="未知"/>
              <p:cNvSpPr/>
              <p:nvPr>
                <p:custDataLst>
                  <p:tags r:id="rId254"/>
                </p:custDataLst>
              </p:nvPr>
            </p:nvSpPr>
            <p:spPr bwMode="auto">
              <a:xfrm>
                <a:off x="2700" y="1214"/>
                <a:ext cx="426" cy="192"/>
              </a:xfrm>
              <a:custGeom>
                <a:cxnLst>
                  <a:cxn ang="0">
                    <a:pos x="47178" y="3882"/>
                  </a:cxn>
                  <a:cxn ang="0">
                    <a:pos x="15674" y="11114"/>
                  </a:cxn>
                  <a:cxn ang="0">
                    <a:pos x="11144" y="16911"/>
                  </a:cxn>
                  <a:cxn ang="0">
                    <a:pos x="49896" y="14970"/>
                  </a:cxn>
                  <a:cxn ang="0">
                    <a:pos x="53788" y="13029"/>
                  </a:cxn>
                  <a:cxn ang="0">
                    <a:pos x="53788" y="0"/>
                  </a:cxn>
                  <a:cxn ang="0">
                    <a:pos x="47178" y="3882"/>
                  </a:cxn>
                </a:cxnLst>
                <a:rect l="l" t="t" r="r" b="b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098" name="未知"/>
              <p:cNvSpPr/>
              <p:nvPr>
                <p:custDataLst>
                  <p:tags r:id="rId255"/>
                </p:custDataLst>
              </p:nvPr>
            </p:nvSpPr>
            <p:spPr bwMode="auto">
              <a:xfrm>
                <a:off x="2367" y="1396"/>
                <a:ext cx="716" cy="171"/>
              </a:xfrm>
              <a:custGeom>
                <a:cxnLst>
                  <a:cxn ang="0">
                    <a:pos x="13712" y="643"/>
                  </a:cxn>
                  <a:cxn ang="0">
                    <a:pos x="5169" y="9195"/>
                  </a:cxn>
                  <a:cxn ang="0">
                    <a:pos x="37272" y="14392"/>
                  </a:cxn>
                  <a:cxn ang="0">
                    <a:pos x="76598" y="15035"/>
                  </a:cxn>
                  <a:cxn ang="0">
                    <a:pos x="74651" y="5172"/>
                  </a:cxn>
                  <a:cxn ang="0">
                    <a:pos x="53700" y="1948"/>
                  </a:cxn>
                  <a:cxn ang="0">
                    <a:pos x="13712" y="643"/>
                  </a:cxn>
                </a:cxnLst>
                <a:rect l="l" t="t" r="r" b="b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099" name="未知"/>
              <p:cNvSpPr/>
              <p:nvPr>
                <p:custDataLst>
                  <p:tags r:id="rId256"/>
                </p:custDataLst>
              </p:nvPr>
            </p:nvSpPr>
            <p:spPr bwMode="auto">
              <a:xfrm>
                <a:off x="2445" y="1562"/>
                <a:ext cx="582" cy="150"/>
              </a:xfrm>
              <a:custGeom>
                <a:cxnLst>
                  <a:cxn ang="0">
                    <a:pos x="64355" y="12244"/>
                  </a:cxn>
                  <a:cxn ang="0">
                    <a:pos x="67610" y="2558"/>
                  </a:cxn>
                  <a:cxn ang="0">
                    <a:pos x="48646" y="6389"/>
                  </a:cxn>
                  <a:cxn ang="0">
                    <a:pos x="23606" y="3826"/>
                  </a:cxn>
                  <a:cxn ang="0">
                    <a:pos x="1306" y="2558"/>
                  </a:cxn>
                  <a:cxn ang="0">
                    <a:pos x="64355" y="12244"/>
                  </a:cxn>
                </a:cxnLst>
                <a:rect l="l" t="t" r="r" b="b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100" name="未知"/>
              <p:cNvSpPr/>
              <p:nvPr>
                <p:custDataLst>
                  <p:tags r:id="rId257"/>
                </p:custDataLst>
              </p:nvPr>
            </p:nvSpPr>
            <p:spPr bwMode="auto">
              <a:xfrm>
                <a:off x="2409" y="1681"/>
                <a:ext cx="596" cy="492"/>
              </a:xfrm>
              <a:custGeom>
                <a:cxnLst>
                  <a:cxn ang="0">
                    <a:pos x="1940" y="34565"/>
                  </a:cxn>
                  <a:cxn ang="0">
                    <a:pos x="16900" y="35207"/>
                  </a:cxn>
                  <a:cxn ang="0">
                    <a:pos x="32622" y="50163"/>
                  </a:cxn>
                  <a:cxn ang="0">
                    <a:pos x="38442" y="54685"/>
                  </a:cxn>
                  <a:cxn ang="0">
                    <a:pos x="52735" y="33928"/>
                  </a:cxn>
                  <a:cxn ang="0">
                    <a:pos x="72337" y="33928"/>
                  </a:cxn>
                  <a:cxn ang="0">
                    <a:pos x="51456" y="17538"/>
                  </a:cxn>
                  <a:cxn ang="0">
                    <a:pos x="24119" y="10444"/>
                  </a:cxn>
                  <a:cxn ang="0">
                    <a:pos x="7861" y="26703"/>
                  </a:cxn>
                  <a:cxn ang="0">
                    <a:pos x="1940" y="34565"/>
                  </a:cxn>
                </a:cxnLst>
                <a:rect l="l" t="t" r="r" b="b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101" name="未知"/>
              <p:cNvSpPr/>
              <p:nvPr>
                <p:custDataLst>
                  <p:tags r:id="rId258"/>
                </p:custDataLst>
              </p:nvPr>
            </p:nvSpPr>
            <p:spPr bwMode="auto">
              <a:xfrm>
                <a:off x="2798" y="1484"/>
                <a:ext cx="338" cy="876"/>
              </a:xfrm>
              <a:custGeom>
                <a:cxnLst>
                  <a:cxn ang="0">
                    <a:pos x="33457" y="26070"/>
                  </a:cxn>
                  <a:cxn ang="0">
                    <a:pos x="14400" y="31997"/>
                  </a:cxn>
                  <a:cxn ang="0">
                    <a:pos x="14400" y="38455"/>
                  </a:cxn>
                  <a:cxn ang="0">
                    <a:pos x="32819" y="58704"/>
                  </a:cxn>
                  <a:cxn ang="0">
                    <a:pos x="22316" y="76911"/>
                  </a:cxn>
                  <a:cxn ang="0">
                    <a:pos x="0" y="96522"/>
                  </a:cxn>
                  <a:cxn ang="0">
                    <a:pos x="11146" y="101045"/>
                  </a:cxn>
                  <a:cxn ang="0">
                    <a:pos x="30870" y="108271"/>
                  </a:cxn>
                  <a:cxn ang="0">
                    <a:pos x="41373" y="105689"/>
                  </a:cxn>
                  <a:cxn ang="0">
                    <a:pos x="42654" y="0"/>
                  </a:cxn>
                  <a:cxn ang="0">
                    <a:pos x="33457" y="26070"/>
                  </a:cxn>
                </a:cxnLst>
                <a:rect l="l" t="t" r="r" b="b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1pPr>
                <a:lvl2pPr marL="469087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2pPr>
                <a:lvl3pPr marL="938174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3pPr>
                <a:lvl4pPr marL="1407261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4pPr>
                <a:lvl5pPr marL="1876349" indent="0" algn="l" defTabSz="938174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462" b="0" i="0" u="none" kern="1200" baseline="0">
                    <a:solidFill>
                      <a:schemeClr val="tx1"/>
                    </a:solidFill>
                    <a:effectLst/>
                    <a:latin typeface="Times New Roman" pitchFamily="18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</p:grpSp>
      <p:sp>
        <p:nvSpPr>
          <p:cNvPr id="3082" name="Rectangle 248"/>
          <p:cNvSpPr>
            <a:spLocks noGrp="1" noRot="1"/>
          </p:cNvSpPr>
          <p:nvPr>
            <p:ph type="title"/>
            <p:custDataLst>
              <p:tags r:id="rId259"/>
            </p:custDataLst>
          </p:nvPr>
        </p:nvSpPr>
        <p:spPr>
          <a:xfrm>
            <a:off x="306210" y="234544"/>
            <a:ext cx="8762809" cy="117271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>
            <a:noAutofit/>
          </a:bodyPr>
          <a:lstStyle>
            <a:lvl1pPr marL="0" indent="0" algn="ctr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514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83" name="Rectangle 249"/>
          <p:cNvSpPr>
            <a:spLocks noGrp="1" noRot="1"/>
          </p:cNvSpPr>
          <p:nvPr>
            <p:ph type="body" idx="1"/>
            <p:custDataLst>
              <p:tags r:id="rId260"/>
            </p:custDataLst>
          </p:nvPr>
        </p:nvSpPr>
        <p:spPr>
          <a:xfrm>
            <a:off x="625449" y="1641805"/>
            <a:ext cx="8365388" cy="461594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en-US" altLang="en-US" sz="3283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en-US" altLang="en-US" sz="2873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en-US" altLang="en-US" sz="2052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en-US" altLang="en-US" sz="2052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79979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 2" pitchFamily="18" charset="2"/>
              <a:buChar char="¡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6pPr>
            <a:lvl7pPr marL="3049067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 2" pitchFamily="18" charset="2"/>
              <a:buChar char="¡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7pPr>
            <a:lvl8pPr marL="3518154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 2" pitchFamily="18" charset="2"/>
              <a:buChar char="¡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8pPr>
            <a:lvl9pPr marL="3987241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 2" pitchFamily="18" charset="2"/>
              <a:buChar char="¡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084" name="Rectangle 250"/>
          <p:cNvSpPr>
            <a:spLocks noGrp="1" noChangeArrowheads="1"/>
          </p:cNvSpPr>
          <p:nvPr>
            <p:ph type="dt" sz="half" idx="2"/>
            <p:custDataLst>
              <p:tags r:id="rId261"/>
            </p:custDataLst>
          </p:nvPr>
        </p:nvSpPr>
        <p:spPr bwMode="auto">
          <a:xfrm>
            <a:off x="306210" y="6407600"/>
            <a:ext cx="2348693" cy="48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36" b="0" i="0" u="none" kern="1200" baseline="0">
                <a:solidFill>
                  <a:srgbClr val="000000"/>
                </a:solidFill>
                <a:effectLst/>
                <a:latin typeface="Arial" pitchFamily="34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3085" name="Rectangle 251"/>
          <p:cNvSpPr>
            <a:spLocks noGrp="1" noChangeArrowheads="1"/>
          </p:cNvSpPr>
          <p:nvPr>
            <p:ph type="ftr" sz="quarter" idx="3"/>
            <p:custDataLst>
              <p:tags r:id="rId262"/>
            </p:custDataLst>
          </p:nvPr>
        </p:nvSpPr>
        <p:spPr bwMode="auto">
          <a:xfrm>
            <a:off x="3202171" y="6407600"/>
            <a:ext cx="2970885" cy="48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ctr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36" b="0" i="0" u="none" kern="1200" baseline="0">
                <a:solidFill>
                  <a:srgbClr val="000000"/>
                </a:solidFill>
                <a:effectLst/>
                <a:latin typeface="Arial" pitchFamily="34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3817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36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3086" name="Rectangle 252"/>
          <p:cNvSpPr>
            <a:spLocks noGrp="1" noChangeArrowheads="1"/>
          </p:cNvSpPr>
          <p:nvPr>
            <p:ph type="sldNum" sz="quarter" idx="4"/>
            <p:custDataLst>
              <p:tags r:id="rId263"/>
            </p:custDataLst>
          </p:nvPr>
        </p:nvSpPr>
        <p:spPr bwMode="auto">
          <a:xfrm>
            <a:off x="6720325" y="6407600"/>
            <a:ext cx="2348693" cy="48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r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36" b="0" i="0" u="none" kern="1200" baseline="0">
                <a:solidFill>
                  <a:srgbClr val="000000"/>
                </a:solidFill>
                <a:effectLst/>
                <a:latin typeface="Arial" pitchFamily="34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D51308E8-DCCE-4851-AC88-7E447C9251A4}" type="slidenum">
              <a:rPr lang="zh-CN" altLang="en-US" sz="1436">
                <a:solidFill>
                  <a:srgbClr val="000000"/>
                </a:solidFill>
                <a:latin typeface="Arial" pitchFamily="34" charset="0"/>
              </a:rPr>
              <a:pPr marL="0" lvl="0" indent="0" algn="r" eaLnBrk="1" hangingPunct="1"/>
              <a:t>‹#›</a:t>
            </a:fld>
            <a:endParaRPr lang="en-US" altLang="zh-CN" sz="1436">
              <a:solidFill>
                <a:srgbClr val="000000"/>
              </a:solidFill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8" r:id="rId2"/>
    <p:sldLayoutId id="2147483919" r:id="rId3"/>
    <p:sldLayoutId id="2147483921" r:id="rId4"/>
    <p:sldLayoutId id="2147483923" r:id="rId5"/>
    <p:sldLayoutId id="2147483925" r:id="rId6"/>
    <p:sldLayoutId id="2147483927" r:id="rId7"/>
    <p:sldLayoutId id="2147483929" r:id="rId8"/>
    <p:sldLayoutId id="2147483931" r:id="rId9"/>
    <p:sldLayoutId id="2147483933" r:id="rId10"/>
    <p:sldLayoutId id="2147483935" r:id="rId11"/>
  </p:sldLayoutIdLst>
  <p:transition spd="med">
    <p:pull dir="r"/>
  </p:transition>
  <p:timing/>
  <p:txStyles>
    <p:titleStyle>
      <a:lvl1pPr marL="0" indent="0" algn="ctr" defTabSz="93817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14" b="0" i="0" u="none" baseline="0">
          <a:solidFill>
            <a:schemeClr val="tx2"/>
          </a:solidFill>
          <a:effectLst/>
          <a:latin typeface="Arial" pitchFamily="34" charset="0"/>
          <a:ea typeface="宋体" pitchFamily="2" charset="-122"/>
          <a:cs typeface="+mj-cs"/>
        </a:defRPr>
      </a:lvl1pPr>
    </p:titleStyle>
    <p:bodyStyle>
      <a:lvl1pPr marL="351815" indent="-351815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§"/>
        <a:defRPr kumimoji="0" sz="3283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62267" indent="-293179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85000"/>
        <a:buFont typeface="Wingdings" pitchFamily="2" charset="2"/>
        <a:buChar char="Ø"/>
        <a:defRPr kumimoji="0" sz="2873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72718" indent="-234544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 2" pitchFamily="18" charset="2"/>
        <a:buChar char="¡"/>
        <a:defRPr kumimoji="0" sz="2462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41805" indent="-234544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Ø"/>
        <a:defRPr kumimoji="0" sz="2052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110892" indent="-234544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 2" pitchFamily="18" charset="2"/>
        <a:buChar char="¡"/>
        <a:defRPr kumimoji="0" sz="2052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79979" indent="-234544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 2" pitchFamily="18" charset="2"/>
        <a:buChar char="¡"/>
        <a:defRPr sz="2052">
          <a:solidFill>
            <a:schemeClr val="tx1"/>
          </a:solidFill>
          <a:latin typeface="+mn-lt"/>
          <a:ea typeface="+mn-ea"/>
        </a:defRPr>
      </a:lvl6pPr>
      <a:lvl7pPr marL="3049067" indent="-234544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 2" pitchFamily="18" charset="2"/>
        <a:buChar char="¡"/>
        <a:defRPr sz="2052">
          <a:solidFill>
            <a:schemeClr val="tx1"/>
          </a:solidFill>
          <a:latin typeface="+mn-lt"/>
          <a:ea typeface="+mn-ea"/>
        </a:defRPr>
      </a:lvl7pPr>
      <a:lvl8pPr marL="3518154" indent="-234544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 2" pitchFamily="18" charset="2"/>
        <a:buChar char="¡"/>
        <a:defRPr sz="2052">
          <a:solidFill>
            <a:schemeClr val="tx1"/>
          </a:solidFill>
          <a:latin typeface="+mn-lt"/>
          <a:ea typeface="+mn-ea"/>
        </a:defRPr>
      </a:lvl8pPr>
      <a:lvl9pPr marL="3987241" indent="-234544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 2" pitchFamily="18" charset="2"/>
        <a:buChar char="¡"/>
        <a:defRPr sz="2052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38174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47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69087" indent="0" algn="l" defTabSz="938174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47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38174" indent="0" algn="l" defTabSz="938174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47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407261" indent="0" algn="l" defTabSz="938174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47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76349" indent="0" algn="l" defTabSz="938174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47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345436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6pPr>
      <a:lvl7pPr marL="2814523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7pPr>
      <a:lvl8pPr marL="3283610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8pPr>
      <a:lvl9pPr marL="3752697" algn="l" defTabSz="938174" rtl="0" eaLnBrk="1" latinLnBrk="0" hangingPunct="1">
        <a:defRPr sz="184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154.xml" /><Relationship Id="rId2" Type="http://schemas.openxmlformats.org/officeDocument/2006/relationships/tags" Target="../tags/tag1149.xml" /><Relationship Id="rId3" Type="http://schemas.openxmlformats.org/officeDocument/2006/relationships/image" Target="../media/image1.jpeg" /><Relationship Id="rId4" Type="http://schemas.openxmlformats.org/officeDocument/2006/relationships/tags" Target="../tags/tag1150.xml" /><Relationship Id="rId5" Type="http://schemas.openxmlformats.org/officeDocument/2006/relationships/tags" Target="../tags/tag1151.xml" /><Relationship Id="rId6" Type="http://schemas.openxmlformats.org/officeDocument/2006/relationships/tags" Target="../tags/tag1152.xml" /><Relationship Id="rId7" Type="http://schemas.openxmlformats.org/officeDocument/2006/relationships/hyperlink" Target="&#26753;&#31069;.MPG" TargetMode="External" /><Relationship Id="rId8" Type="http://schemas.openxmlformats.org/officeDocument/2006/relationships/tags" Target="../tags/tag1153.xml" /><Relationship Id="rId9" Type="http://schemas.openxmlformats.org/officeDocument/2006/relationships/hyperlink" Target="&#28369;&#29627;&#29827;&#22768;.MPG" TargetMode="Ex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55.xml" /><Relationship Id="rId3" Type="http://schemas.openxmlformats.org/officeDocument/2006/relationships/tags" Target="../tags/tag1156.xml" /><Relationship Id="rId4" Type="http://schemas.openxmlformats.org/officeDocument/2006/relationships/tags" Target="../tags/tag115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58.xml" /><Relationship Id="rId3" Type="http://schemas.openxmlformats.org/officeDocument/2006/relationships/tags" Target="../tags/tag1159.xml" /><Relationship Id="rId4" Type="http://schemas.openxmlformats.org/officeDocument/2006/relationships/tags" Target="../tags/tag116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61.xml" /><Relationship Id="rId3" Type="http://schemas.openxmlformats.org/officeDocument/2006/relationships/tags" Target="../tags/tag1162.xml" /><Relationship Id="rId4" Type="http://schemas.openxmlformats.org/officeDocument/2006/relationships/hyperlink" Target="&#22122;&#22768;.MPG" TargetMode="External" /><Relationship Id="rId5" Type="http://schemas.openxmlformats.org/officeDocument/2006/relationships/tags" Target="../tags/tag11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64.xml" /><Relationship Id="rId3" Type="http://schemas.openxmlformats.org/officeDocument/2006/relationships/tags" Target="../tags/tag1165.xml" /><Relationship Id="rId4" Type="http://schemas.openxmlformats.org/officeDocument/2006/relationships/hyperlink" Target="&#25511;&#21046;&#22122;&#22768;.MPG" TargetMode="External" /><Relationship Id="rId5" Type="http://schemas.openxmlformats.org/officeDocument/2006/relationships/hyperlink" Target="&#22122;&#22768;&#21361;&#23475;.wmv" TargetMode="External" /><Relationship Id="rId6" Type="http://schemas.openxmlformats.org/officeDocument/2006/relationships/hyperlink" Target="&#20998;&#36125;.MPG" TargetMode="External" /><Relationship Id="rId7" Type="http://schemas.openxmlformats.org/officeDocument/2006/relationships/tags" Target="../tags/tag1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slide" Target="slide4.xml" TargetMode="Internal" /><Relationship Id="rId11" Type="http://schemas.openxmlformats.org/officeDocument/2006/relationships/tags" Target="../tags/tag1175.xml" /><Relationship Id="rId2" Type="http://schemas.openxmlformats.org/officeDocument/2006/relationships/tags" Target="../tags/tag1167.xml" /><Relationship Id="rId3" Type="http://schemas.openxmlformats.org/officeDocument/2006/relationships/tags" Target="../tags/tag1168.xml" /><Relationship Id="rId4" Type="http://schemas.openxmlformats.org/officeDocument/2006/relationships/tags" Target="../tags/tag1169.xml" /><Relationship Id="rId5" Type="http://schemas.openxmlformats.org/officeDocument/2006/relationships/tags" Target="../tags/tag1170.xml" /><Relationship Id="rId6" Type="http://schemas.openxmlformats.org/officeDocument/2006/relationships/tags" Target="../tags/tag1171.xml" /><Relationship Id="rId7" Type="http://schemas.openxmlformats.org/officeDocument/2006/relationships/tags" Target="../tags/tag1172.xml" /><Relationship Id="rId8" Type="http://schemas.openxmlformats.org/officeDocument/2006/relationships/tags" Target="../tags/tag1173.xml" /><Relationship Id="rId9" Type="http://schemas.openxmlformats.org/officeDocument/2006/relationships/tags" Target="../tags/tag1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76.xml" /><Relationship Id="rId3" Type="http://schemas.openxmlformats.org/officeDocument/2006/relationships/tags" Target="../tags/tag1177.xml" /><Relationship Id="rId4" Type="http://schemas.openxmlformats.org/officeDocument/2006/relationships/tags" Target="../tags/tag1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185.xml" /><Relationship Id="rId11" Type="http://schemas.openxmlformats.org/officeDocument/2006/relationships/tags" Target="../tags/tag1186.xml" /><Relationship Id="rId2" Type="http://schemas.openxmlformats.org/officeDocument/2006/relationships/tags" Target="../tags/tag1179.xml" /><Relationship Id="rId3" Type="http://schemas.openxmlformats.org/officeDocument/2006/relationships/tags" Target="../tags/tag1180.xml" /><Relationship Id="rId4" Type="http://schemas.openxmlformats.org/officeDocument/2006/relationships/tags" Target="../tags/tag1181.xml" /><Relationship Id="rId5" Type="http://schemas.openxmlformats.org/officeDocument/2006/relationships/image" Target="../media/image2.png" /><Relationship Id="rId6" Type="http://schemas.openxmlformats.org/officeDocument/2006/relationships/tags" Target="../tags/tag1182.xml" /><Relationship Id="rId7" Type="http://schemas.openxmlformats.org/officeDocument/2006/relationships/video" Target="file:///D:\&#29289;&#29702;&#35838;&#20214;\&#20843;&#24180;&#32423;&#19978;\14\&#22122;&#22768;&#23450;&#20041;.MPG" TargetMode="External" /><Relationship Id="rId8" Type="http://schemas.openxmlformats.org/officeDocument/2006/relationships/tags" Target="../tags/tag1183.xml" /><Relationship Id="rId9" Type="http://schemas.openxmlformats.org/officeDocument/2006/relationships/tags" Target="../tags/tag1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193.xml" /><Relationship Id="rId2" Type="http://schemas.openxmlformats.org/officeDocument/2006/relationships/tags" Target="../tags/tag1187.xml" /><Relationship Id="rId3" Type="http://schemas.openxmlformats.org/officeDocument/2006/relationships/tags" Target="../tags/tag1188.xml" /><Relationship Id="rId4" Type="http://schemas.openxmlformats.org/officeDocument/2006/relationships/tags" Target="../tags/tag1189.xml" /><Relationship Id="rId5" Type="http://schemas.openxmlformats.org/officeDocument/2006/relationships/image" Target="../media/image3.png" /><Relationship Id="rId6" Type="http://schemas.openxmlformats.org/officeDocument/2006/relationships/tags" Target="../tags/tag1190.xml" /><Relationship Id="rId7" Type="http://schemas.openxmlformats.org/officeDocument/2006/relationships/video" Target="file:///D:\&#29289;&#29702;&#35838;&#20214;\&#20843;&#24180;&#32423;&#19978;\14\&#31561;&#32423;&#21644;&#21361;&#23475;.MPG" TargetMode="External" /><Relationship Id="rId8" Type="http://schemas.openxmlformats.org/officeDocument/2006/relationships/tags" Target="../tags/tag1191.xml" /><Relationship Id="rId9" Type="http://schemas.openxmlformats.org/officeDocument/2006/relationships/tags" Target="../tags/tag1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tags" Target="../tags/tag1200.xml" /><Relationship Id="rId2" Type="http://schemas.openxmlformats.org/officeDocument/2006/relationships/tags" Target="../tags/tag1194.xml" /><Relationship Id="rId3" Type="http://schemas.openxmlformats.org/officeDocument/2006/relationships/tags" Target="../tags/tag1195.xml" /><Relationship Id="rId4" Type="http://schemas.openxmlformats.org/officeDocument/2006/relationships/image" Target="../media/image4.jpeg" /><Relationship Id="rId5" Type="http://schemas.openxmlformats.org/officeDocument/2006/relationships/tags" Target="../tags/tag1196.xml" /><Relationship Id="rId6" Type="http://schemas.openxmlformats.org/officeDocument/2006/relationships/tags" Target="../tags/tag1197.xml" /><Relationship Id="rId7" Type="http://schemas.openxmlformats.org/officeDocument/2006/relationships/tags" Target="../tags/tag1198.xml" /><Relationship Id="rId8" Type="http://schemas.openxmlformats.org/officeDocument/2006/relationships/image" Target="../media/image5.jpeg" /><Relationship Id="rId9" Type="http://schemas.openxmlformats.org/officeDocument/2006/relationships/tags" Target="../tags/tag1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01.xml" /><Relationship Id="rId3" Type="http://schemas.openxmlformats.org/officeDocument/2006/relationships/image" Target="../media/image6.png" /><Relationship Id="rId4" Type="http://schemas.openxmlformats.org/officeDocument/2006/relationships/tags" Target="../tags/tag1202.xml" /><Relationship Id="rId5" Type="http://schemas.openxmlformats.org/officeDocument/2006/relationships/video" Target="file:///D:\&#29289;&#29702;&#35838;&#20214;\&#20843;&#24180;&#32423;&#19978;\14\&#25511;&#21046;.MPG" TargetMode="External" /><Relationship Id="rId6" Type="http://schemas.openxmlformats.org/officeDocument/2006/relationships/tags" Target="../tags/tag1203.xml" /><Relationship Id="rId7" Type="http://schemas.openxmlformats.org/officeDocument/2006/relationships/tags" Target="../tags/tag1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05.xml" /><Relationship Id="rId3" Type="http://schemas.openxmlformats.org/officeDocument/2006/relationships/tags" Target="../tags/tag1206.xml" /><Relationship Id="rId4" Type="http://schemas.openxmlformats.org/officeDocument/2006/relationships/tags" Target="../tags/tag1207.xml" /><Relationship Id="rId5" Type="http://schemas.openxmlformats.org/officeDocument/2006/relationships/tags" Target="../tags/tag1208.xml" /><Relationship Id="rId6" Type="http://schemas.openxmlformats.org/officeDocument/2006/relationships/tags" Target="../tags/tag1209.xml" /><Relationship Id="rId7" Type="http://schemas.openxmlformats.org/officeDocument/2006/relationships/tags" Target="../tags/tag1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1.xml" /><Relationship Id="rId3" Type="http://schemas.openxmlformats.org/officeDocument/2006/relationships/tags" Target="../tags/tag1212.xml" /><Relationship Id="rId4" Type="http://schemas.openxmlformats.org/officeDocument/2006/relationships/tags" Target="../tags/tag1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4.xml" /><Relationship Id="rId3" Type="http://schemas.openxmlformats.org/officeDocument/2006/relationships/tags" Target="../tags/tag1215.xml" /><Relationship Id="rId4" Type="http://schemas.openxmlformats.org/officeDocument/2006/relationships/tags" Target="../tags/tag1216.xml" /><Relationship Id="rId5" Type="http://schemas.openxmlformats.org/officeDocument/2006/relationships/tags" Target="../tags/tag12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8.xml" /><Relationship Id="rId3" Type="http://schemas.openxmlformats.org/officeDocument/2006/relationships/tags" Target="../tags/tag1219.xml" /><Relationship Id="rId4" Type="http://schemas.openxmlformats.org/officeDocument/2006/relationships/tags" Target="../tags/tag1220.xml" /><Relationship Id="rId5" Type="http://schemas.openxmlformats.org/officeDocument/2006/relationships/tags" Target="../tags/tag122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22.xml" /><Relationship Id="rId3" Type="http://schemas.openxmlformats.org/officeDocument/2006/relationships/tags" Target="../tags/tag1223.xml" /><Relationship Id="rId4" Type="http://schemas.openxmlformats.org/officeDocument/2006/relationships/tags" Target="../tags/tag1224.xml" /><Relationship Id="rId5" Type="http://schemas.openxmlformats.org/officeDocument/2006/relationships/tags" Target="../tags/tag1225.xml" /><Relationship Id="rId6" Type="http://schemas.openxmlformats.org/officeDocument/2006/relationships/tags" Target="../tags/tag1226.xml" /><Relationship Id="rId7" Type="http://schemas.openxmlformats.org/officeDocument/2006/relationships/tags" Target="../tags/tag1227.xml" /><Relationship Id="rId8" Type="http://schemas.openxmlformats.org/officeDocument/2006/relationships/tags" Target="../tags/tag1228.xml" /><Relationship Id="rId9" Type="http://schemas.openxmlformats.org/officeDocument/2006/relationships/tags" Target="../tags/tag12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3.xml" /><Relationship Id="rId2" Type="http://schemas.openxmlformats.org/officeDocument/2006/relationships/tags" Target="../tags/tag1230.xml" /><Relationship Id="rId3" Type="http://schemas.openxmlformats.org/officeDocument/2006/relationships/tags" Target="../tags/tag1231.xml" /><Relationship Id="rId4" Type="http://schemas.openxmlformats.org/officeDocument/2006/relationships/tags" Target="../tags/tag1232.xml" /><Relationship Id="rId5" Type="http://schemas.openxmlformats.org/officeDocument/2006/relationships/hyperlink" Target="4/&#22122;&#22768;.MPG" TargetMode="External" /><Relationship Id="rId6" Type="http://schemas.openxmlformats.org/officeDocument/2006/relationships/hyperlink" Target="4/&#20998;&#36125;.MPG" TargetMode="External" /><Relationship Id="rId7" Type="http://schemas.openxmlformats.org/officeDocument/2006/relationships/hyperlink" Target="4/&#25511;&#21046;&#22122;&#22768;.MPG" TargetMode="External" /><Relationship Id="rId8" Type="http://schemas.openxmlformats.org/officeDocument/2006/relationships/hyperlink" Target="4/&#30005;&#38191;.BMP" TargetMode="External" /><Relationship Id="rId9" Type="http://schemas.openxmlformats.org/officeDocument/2006/relationships/hyperlink" Target="4/&#38450;&#27490;.BMP" TargetMode="Externa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tags" Target="../tags/tag1234.xml" /><Relationship Id="rId3" Type="http://schemas.openxmlformats.org/officeDocument/2006/relationships/tags" Target="../tags/tag1235.xml" /><Relationship Id="rId4" Type="http://schemas.openxmlformats.org/officeDocument/2006/relationships/tags" Target="../tags/tag1236.xml" /><Relationship Id="rId5" Type="http://schemas.openxmlformats.org/officeDocument/2006/relationships/tags" Target="../tags/tag123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1238.xml" /><Relationship Id="rId3" Type="http://schemas.openxmlformats.org/officeDocument/2006/relationships/tags" Target="../tags/tag1239.xml" /><Relationship Id="rId4" Type="http://schemas.openxmlformats.org/officeDocument/2006/relationships/hyperlink" Target="https://d.book118.com/45704113506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7650" name="Picture 2" descr="D:\物理\生活中的物理知识.files\0110232.jp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4659"/>
            <a:ext cx="9381743" cy="703630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7651" name="Text Box 3"/>
          <p:cNvSpPr/>
          <p:nvPr>
            <p:custDataLst>
              <p:tags r:id="rId5"/>
            </p:custDataLst>
          </p:nvPr>
        </p:nvSpPr>
        <p:spPr>
          <a:xfrm>
            <a:off x="-4886" y="3370374"/>
            <a:ext cx="9867118" cy="1842896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50000"/>
              </a:lnSpc>
              <a:spcBef>
                <a:spcPct val="50000"/>
              </a:spcBef>
            </a:pPr>
            <a:r>
              <a:rPr lang="zh-CN" altLang="zh-CN" sz="5856" b="1">
                <a:solidFill>
                  <a:srgbClr val="FF006C"/>
                </a:solidFill>
                <a:latin typeface="隶书" pitchFamily="49" charset="-122"/>
                <a:ea typeface="隶书" pitchFamily="49" charset="-122"/>
              </a:rPr>
              <a:t>       </a:t>
            </a:r>
            <a:r>
              <a:rPr lang="zh-CN" altLang="en-US" sz="6987" b="1">
                <a:solidFill>
                  <a:srgbClr val="FF006C"/>
                </a:solidFill>
                <a:latin typeface="隶书" pitchFamily="49" charset="-122"/>
                <a:ea typeface="隶书" pitchFamily="49" charset="-122"/>
              </a:rPr>
              <a:t>第四节   </a:t>
            </a:r>
            <a:endParaRPr lang="zh-CN" altLang="en-US" sz="7387" b="1">
              <a:solidFill>
                <a:srgbClr val="FF0000"/>
              </a:solidFill>
              <a:latin typeface="隶书" pitchFamily="49" charset="-122"/>
              <a:ea typeface="隶书" pitchFamily="49" charset="-122"/>
            </a:endParaRPr>
          </a:p>
          <a:p>
            <a:pPr marL="0" lvl="0" indent="0" eaLnBrk="1" hangingPunct="1">
              <a:lnSpc>
                <a:spcPct val="50000"/>
              </a:lnSpc>
              <a:spcBef>
                <a:spcPct val="50000"/>
              </a:spcBef>
            </a:pPr>
            <a:r>
              <a:rPr lang="zh-CN" altLang="zh-CN" sz="7287" b="1">
                <a:solidFill>
                  <a:srgbClr val="FF006C"/>
                </a:solidFill>
                <a:latin typeface="隶书" pitchFamily="49" charset="-122"/>
                <a:ea typeface="隶书" pitchFamily="49" charset="-122"/>
              </a:rPr>
              <a:t> </a:t>
            </a:r>
            <a:r>
              <a:rPr lang="zh-CN" altLang="en-US" sz="7087" b="1">
                <a:solidFill>
                  <a:srgbClr val="FF006C"/>
                </a:solidFill>
                <a:latin typeface="隶书" pitchFamily="49" charset="-122"/>
                <a:ea typeface="隶书" pitchFamily="49" charset="-122"/>
              </a:rPr>
              <a:t>噪声的危害和控制</a:t>
            </a:r>
            <a:endParaRPr lang="zh-CN" altLang="en-US" sz="7387" b="1">
              <a:solidFill>
                <a:srgbClr val="FF0000"/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27652" name="AutoShape 4">
            <a:hlinkClick r:id="rId7" action="ppaction://hlinkfile"/>
          </p:cNvPr>
          <p:cNvSpPr/>
          <p:nvPr>
            <p:custDataLst>
              <p:tags r:id="rId6"/>
            </p:custDataLst>
          </p:nvPr>
        </p:nvSpPr>
        <p:spPr>
          <a:xfrm>
            <a:off x="547268" y="6489039"/>
            <a:ext cx="547268" cy="312725"/>
          </a:xfrm>
          <a:prstGeom prst="actionButtonForwardNext">
            <a:avLst/>
          </a:prstGeom>
          <a:solidFill>
            <a:srgbClr val="66FF33"/>
          </a:solidFill>
          <a:ln w="12700" cap="sq">
            <a:solidFill>
              <a:schemeClr val="tx1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7653" name="AutoShape 5">
            <a:hlinkClick r:id="rId9" action="ppaction://hlinkfile"/>
          </p:cNvPr>
          <p:cNvSpPr/>
          <p:nvPr>
            <p:custDataLst>
              <p:tags r:id="rId8"/>
            </p:custDataLst>
          </p:nvPr>
        </p:nvSpPr>
        <p:spPr>
          <a:xfrm>
            <a:off x="1172718" y="6489039"/>
            <a:ext cx="469087" cy="312725"/>
          </a:xfrm>
          <a:prstGeom prst="actionButtonForwardNext">
            <a:avLst/>
          </a:prstGeom>
          <a:solidFill>
            <a:schemeClr val="accent1"/>
          </a:solidFill>
          <a:ln w="12700" cap="sq">
            <a:solidFill>
              <a:schemeClr val="tx1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7654" name="New shape"/>
          <p:cNvSpPr/>
          <p:nvPr>
            <p:custDataLst>
              <p:tags r:id="rId10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第一页，共三十六页。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8674" name="TextBox 1"/>
          <p:cNvSpPr txBox="1"/>
          <p:nvPr>
            <p:custDataLst>
              <p:tags r:id="rId3"/>
            </p:custDataLst>
          </p:nvPr>
        </p:nvSpPr>
        <p:spPr>
          <a:xfrm>
            <a:off x="0" y="377876"/>
            <a:ext cx="9381743" cy="3575066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eaLnBrk="1" hangingPunct="1">
              <a:lnSpc>
                <a:spcPts val="2668"/>
              </a:lnSpc>
            </a:pPr>
            <a:r>
              <a:rPr lang="zh-CN" altLang="zh-CN" sz="5956" b="1" spc="0">
                <a:solidFill>
                  <a:srgbClr val="00006C"/>
                </a:solidFill>
              </a:rPr>
              <a:t>学习目标：</a:t>
            </a:r>
            <a:endParaRPr lang="en-US" altLang="zh-CN" sz="6156" b="1"/>
          </a:p>
          <a:p>
            <a:pPr marL="0" marR="0" lvl="0" indent="0" algn="just" eaLnBrk="1" hangingPunct="1">
              <a:lnSpc>
                <a:spcPts val="2668"/>
              </a:lnSpc>
            </a:pPr>
            <a:endParaRPr lang="en-US" altLang="zh-CN" sz="6156" b="1"/>
          </a:p>
          <a:p>
            <a:pPr marL="0" marR="0" lvl="0" indent="0" algn="just" eaLnBrk="1" hangingPunct="1">
              <a:lnSpc>
                <a:spcPts val="2668"/>
              </a:lnSpc>
            </a:pPr>
            <a:endParaRPr lang="zh-CN" altLang="zh-CN" sz="3694"/>
          </a:p>
          <a:p>
            <a:pPr marL="351815" marR="0" lvl="0" indent="-351815" algn="just" eaLnBrk="1" hangingPunct="1">
              <a:lnSpc>
                <a:spcPts val="2668"/>
              </a:lnSpc>
              <a:buAutoNum type="arabicDbPlain"/>
            </a:pPr>
            <a:r>
              <a:rPr lang="zh-CN" altLang="zh-CN" sz="5340" b="1" spc="0">
                <a:solidFill>
                  <a:srgbClr val="00006C"/>
                </a:solidFill>
              </a:rPr>
              <a:t>了解噪声的来源和危害</a:t>
            </a:r>
            <a:endParaRPr lang="en-US" altLang="zh-CN" sz="5540" b="1"/>
          </a:p>
          <a:p>
            <a:pPr marL="351815" marR="0" lvl="0" indent="-351815" algn="just" eaLnBrk="1" hangingPunct="1">
              <a:lnSpc>
                <a:spcPts val="2668"/>
              </a:lnSpc>
              <a:buAutoNum type="arabicDbPlain"/>
            </a:pPr>
            <a:endParaRPr lang="en-US" altLang="zh-CN" sz="5540" b="1"/>
          </a:p>
          <a:p>
            <a:pPr marL="351815" marR="0" lvl="0" indent="-351815" algn="just" eaLnBrk="1" hangingPunct="1">
              <a:lnSpc>
                <a:spcPts val="2668"/>
              </a:lnSpc>
              <a:buAutoNum type="arabicDbPlain"/>
            </a:pPr>
            <a:endParaRPr lang="en-US" altLang="zh-CN" sz="5540" b="1"/>
          </a:p>
          <a:p>
            <a:pPr marL="351815" marR="0" lvl="0" indent="-351815" algn="just" eaLnBrk="1" hangingPunct="1">
              <a:lnSpc>
                <a:spcPts val="2668"/>
              </a:lnSpc>
              <a:buAutoNum type="arabicDbPlain"/>
            </a:pPr>
            <a:endParaRPr lang="zh-CN" altLang="zh-CN" sz="3694"/>
          </a:p>
          <a:p>
            <a:pPr marL="351815" marR="0" lvl="0" indent="-351815" algn="just" eaLnBrk="1" hangingPunct="1">
              <a:lnSpc>
                <a:spcPts val="2668"/>
              </a:lnSpc>
              <a:buAutoNum type="arabicDbPlain"/>
            </a:pPr>
            <a:r>
              <a:rPr lang="zh-CN" altLang="zh-CN" sz="5340" b="1" spc="0">
                <a:solidFill>
                  <a:srgbClr val="00006C"/>
                </a:solidFill>
              </a:rPr>
              <a:t>掌握防治噪声的途径，增强</a:t>
            </a:r>
            <a:endParaRPr lang="en-US" altLang="zh-CN" sz="5540" b="1"/>
          </a:p>
          <a:p>
            <a:pPr marL="0" marR="0" lvl="0" indent="0" algn="just" eaLnBrk="1" hangingPunct="1">
              <a:lnSpc>
                <a:spcPts val="2668"/>
              </a:lnSpc>
            </a:pPr>
            <a:endParaRPr lang="en-US" altLang="zh-CN" sz="5540" b="1"/>
          </a:p>
          <a:p>
            <a:pPr marL="0" marR="0" lvl="0" indent="0" algn="just" eaLnBrk="1" hangingPunct="1">
              <a:lnSpc>
                <a:spcPts val="2668"/>
              </a:lnSpc>
            </a:pPr>
            <a:r>
              <a:rPr lang="en-US" altLang="zh-CN" sz="5440" b="1" spc="0">
                <a:solidFill>
                  <a:srgbClr val="00006C"/>
                </a:solidFill>
              </a:rPr>
              <a:t>     </a:t>
            </a:r>
            <a:r>
              <a:rPr lang="zh-CN" altLang="zh-CN" sz="5240" b="1" spc="0">
                <a:solidFill>
                  <a:srgbClr val="00006C"/>
                </a:solidFill>
              </a:rPr>
              <a:t>环保意识。</a:t>
            </a:r>
            <a:endParaRPr lang="zh-CN" altLang="zh-CN" sz="3694"/>
          </a:p>
        </p:txBody>
      </p:sp>
      <p:sp>
        <p:nvSpPr>
          <p:cNvPr id="28675" name="New shape"/>
          <p:cNvSpPr/>
          <p:nvPr>
            <p:custDataLst>
              <p:tags r:id="rId4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第二页，共三十六页。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9698" name="TextBox 1"/>
          <p:cNvSpPr/>
          <p:nvPr>
            <p:custDataLst>
              <p:tags r:id="rId3"/>
            </p:custDataLst>
          </p:nvPr>
        </p:nvSpPr>
        <p:spPr>
          <a:xfrm>
            <a:off x="0" y="0"/>
            <a:ext cx="9381743" cy="605479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zh-CN" sz="4214" b="1">
                <a:solidFill>
                  <a:srgbClr val="00006C"/>
                </a:solidFill>
              </a:rPr>
              <a:t>自学指导：</a:t>
            </a:r>
            <a:endParaRPr lang="zh-CN" altLang="zh-CN" sz="4514" b="1"/>
          </a:p>
          <a:p>
            <a:pPr marL="0" lvl="0" indent="0" eaLnBrk="1" hangingPunct="1"/>
            <a:r>
              <a:rPr lang="en-US" altLang="zh-CN" sz="4414" b="1">
                <a:solidFill>
                  <a:srgbClr val="00006C"/>
                </a:solidFill>
              </a:rPr>
              <a:t>        </a:t>
            </a:r>
            <a:r>
              <a:rPr lang="zh-CN" altLang="zh-CN" sz="4314" b="1">
                <a:solidFill>
                  <a:srgbClr val="00006C"/>
                </a:solidFill>
              </a:rPr>
              <a:t>请同学们看课本</a:t>
            </a:r>
            <a:r>
              <a:rPr lang="en-US" altLang="zh-CN" sz="4314" b="1">
                <a:solidFill>
                  <a:srgbClr val="00006C"/>
                </a:solidFill>
              </a:rPr>
              <a:t>P25-27 </a:t>
            </a:r>
            <a:r>
              <a:rPr lang="zh-CN" altLang="zh-CN" sz="4414" b="1">
                <a:solidFill>
                  <a:srgbClr val="00006C"/>
                </a:solidFill>
              </a:rPr>
              <a:t>，</a:t>
            </a:r>
            <a:r>
              <a:rPr lang="zh-CN" altLang="en-US" sz="4214" b="1">
                <a:solidFill>
                  <a:srgbClr val="00006C"/>
                </a:solidFill>
              </a:rPr>
              <a:t>思考下列问题，</a:t>
            </a:r>
            <a:r>
              <a:rPr lang="en-US" altLang="zh-CN" sz="4414" b="1">
                <a:solidFill>
                  <a:srgbClr val="000000"/>
                </a:solidFill>
              </a:rPr>
              <a:t>6</a:t>
            </a:r>
            <a:r>
              <a:rPr lang="zh-CN" altLang="zh-CN" sz="4214" b="1">
                <a:solidFill>
                  <a:srgbClr val="000000"/>
                </a:solidFill>
              </a:rPr>
              <a:t>分钟后</a:t>
            </a:r>
            <a:r>
              <a:rPr lang="zh-CN" altLang="zh-CN" sz="4314" b="1">
                <a:solidFill>
                  <a:srgbClr val="00006C"/>
                </a:solidFill>
              </a:rPr>
              <a:t>检查你们的自学效果。</a:t>
            </a:r>
            <a:endParaRPr lang="zh-CN" altLang="zh-CN" sz="4514" b="1"/>
          </a:p>
          <a:p>
            <a:pPr marL="0" lvl="0" indent="0" eaLnBrk="1" hangingPunct="1"/>
            <a:r>
              <a:rPr lang="en-US" altLang="zh-CN" sz="4214" b="1">
                <a:solidFill>
                  <a:srgbClr val="00006C"/>
                </a:solidFill>
              </a:rPr>
              <a:t>1</a:t>
            </a:r>
            <a:r>
              <a:rPr lang="zh-CN" altLang="zh-CN" sz="4414" b="1">
                <a:solidFill>
                  <a:srgbClr val="00006C"/>
                </a:solidFill>
              </a:rPr>
              <a:t>、生活中哪些例子属于噪声的例子</a:t>
            </a:r>
            <a:endParaRPr lang="en-US" altLang="zh-CN" sz="4514" b="1"/>
          </a:p>
          <a:p>
            <a:pPr marL="0" lvl="0" indent="0" eaLnBrk="1" hangingPunct="1"/>
            <a:r>
              <a:rPr lang="en-US" altLang="zh-CN" sz="4114" b="1">
                <a:solidFill>
                  <a:srgbClr val="00006C"/>
                </a:solidFill>
              </a:rPr>
              <a:t>2</a:t>
            </a:r>
            <a:r>
              <a:rPr lang="zh-CN" altLang="en-US" sz="4114" b="1">
                <a:solidFill>
                  <a:srgbClr val="00006C"/>
                </a:solidFill>
              </a:rPr>
              <a:t>、声音的等级用什么表示？</a:t>
            </a:r>
            <a:endParaRPr lang="zh-CN" altLang="zh-CN" sz="4514" b="1"/>
          </a:p>
          <a:p>
            <a:pPr marL="0" lvl="0" indent="0" eaLnBrk="1" hangingPunct="1"/>
            <a:r>
              <a:rPr lang="en-US" altLang="zh-CN" sz="4314" b="1">
                <a:solidFill>
                  <a:srgbClr val="00006C"/>
                </a:solidFill>
              </a:rPr>
              <a:t>3</a:t>
            </a:r>
            <a:r>
              <a:rPr lang="zh-CN" altLang="zh-CN" sz="4414" b="1">
                <a:solidFill>
                  <a:srgbClr val="00006C"/>
                </a:solidFill>
              </a:rPr>
              <a:t>、从不同角度，噪声</a:t>
            </a:r>
            <a:r>
              <a:rPr lang="zh-CN" altLang="en-US" sz="4414" b="1">
                <a:solidFill>
                  <a:srgbClr val="00006C"/>
                </a:solidFill>
              </a:rPr>
              <a:t>的定义是什么？</a:t>
            </a:r>
            <a:endParaRPr lang="en-US" altLang="zh-CN" sz="4514" b="1"/>
          </a:p>
          <a:p>
            <a:pPr marL="0" lvl="0" indent="0" eaLnBrk="1" hangingPunct="1"/>
            <a:r>
              <a:rPr lang="en-US" altLang="zh-CN" sz="4414" b="1">
                <a:solidFill>
                  <a:srgbClr val="00006C"/>
                </a:solidFill>
              </a:rPr>
              <a:t>4</a:t>
            </a:r>
            <a:r>
              <a:rPr lang="zh-CN" altLang="en-US" sz="4214" b="1">
                <a:solidFill>
                  <a:srgbClr val="00006C"/>
                </a:solidFill>
              </a:rPr>
              <a:t>、噪声有什么危害？</a:t>
            </a:r>
            <a:endParaRPr lang="zh-CN" altLang="zh-CN" sz="4514" b="1"/>
          </a:p>
          <a:p>
            <a:pPr marL="0" lvl="0" indent="0" eaLnBrk="1" hangingPunct="1"/>
            <a:r>
              <a:rPr lang="en-US" altLang="zh-CN" sz="4214" b="1">
                <a:solidFill>
                  <a:srgbClr val="00006C"/>
                </a:solidFill>
              </a:rPr>
              <a:t>5</a:t>
            </a:r>
            <a:r>
              <a:rPr lang="zh-CN" altLang="zh-CN" sz="4314" b="1">
                <a:solidFill>
                  <a:srgbClr val="00006C"/>
                </a:solidFill>
              </a:rPr>
              <a:t>、怎样减弱噪声</a:t>
            </a:r>
            <a:r>
              <a:rPr lang="zh-CN" altLang="en-US" sz="4314" b="1">
                <a:solidFill>
                  <a:srgbClr val="00006C"/>
                </a:solidFill>
              </a:rPr>
              <a:t>？</a:t>
            </a:r>
            <a:endParaRPr lang="zh-CN" altLang="zh-CN" sz="4514" b="1"/>
          </a:p>
        </p:txBody>
      </p:sp>
      <p:sp>
        <p:nvSpPr>
          <p:cNvPr id="29699" name="New shape"/>
          <p:cNvSpPr/>
          <p:nvPr>
            <p:custDataLst>
              <p:tags r:id="rId4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第三页，共三十六页。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0722" name="TextBox 1"/>
          <p:cNvSpPr/>
          <p:nvPr>
            <p:custDataLst>
              <p:tags r:id="rId3"/>
            </p:custDataLst>
          </p:nvPr>
        </p:nvSpPr>
        <p:spPr>
          <a:xfrm>
            <a:off x="0" y="21174"/>
            <a:ext cx="9381743" cy="6681824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zh-CN" sz="2362" b="1">
                <a:solidFill>
                  <a:srgbClr val="00006C"/>
                </a:solidFill>
              </a:rPr>
              <a:t>检测题</a:t>
            </a:r>
            <a:endParaRPr lang="zh-CN" altLang="zh-CN"/>
          </a:p>
          <a:p>
            <a:pPr marL="0" lvl="0" indent="0" eaLnBrk="1" hangingPunct="1"/>
            <a:r>
              <a:rPr lang="en-US" altLang="zh-CN" sz="3183" b="1">
                <a:solidFill>
                  <a:srgbClr val="00006C"/>
                </a:solidFill>
              </a:rPr>
              <a:t>1</a:t>
            </a:r>
            <a:r>
              <a:rPr lang="zh-CN" altLang="zh-CN" sz="2983" b="1">
                <a:solidFill>
                  <a:srgbClr val="00006C"/>
                </a:solidFill>
              </a:rPr>
              <a:t>、</a:t>
            </a:r>
            <a:r>
              <a:rPr lang="zh-CN" altLang="zh-CN" sz="2883" b="1">
                <a:solidFill>
                  <a:srgbClr val="000000"/>
                </a:solidFill>
              </a:rPr>
              <a:t>下面所列出的声音中，属于噪声的是（</a:t>
            </a:r>
            <a:r>
              <a:rPr lang="en-US" altLang="zh-CN" sz="3183" b="1">
                <a:solidFill>
                  <a:srgbClr val="000000"/>
                </a:solidFill>
              </a:rPr>
              <a:t>       </a:t>
            </a:r>
            <a:r>
              <a:rPr lang="zh-CN" altLang="zh-CN" sz="2883" b="1">
                <a:solidFill>
                  <a:srgbClr val="000000"/>
                </a:solidFill>
              </a:rPr>
              <a:t>）</a:t>
            </a:r>
            <a:endParaRPr lang="zh-CN" altLang="zh-CN" sz="3283" b="1">
              <a:solidFill>
                <a:srgbClr val="FFFFFF"/>
              </a:solidFill>
            </a:endParaRPr>
          </a:p>
          <a:p>
            <a:pPr marL="0" lvl="0" indent="0" eaLnBrk="1" hangingPunct="1"/>
            <a:r>
              <a:rPr lang="en-US" altLang="zh-CN" sz="3183" b="1">
                <a:solidFill>
                  <a:srgbClr val="000000"/>
                </a:solidFill>
              </a:rPr>
              <a:t>A</a:t>
            </a:r>
            <a:r>
              <a:rPr lang="zh-CN" altLang="zh-CN" sz="3083" b="1">
                <a:solidFill>
                  <a:srgbClr val="000000"/>
                </a:solidFill>
              </a:rPr>
              <a:t>、剧院里悠扬的乐音。</a:t>
            </a:r>
            <a:r>
              <a:rPr lang="en-US" altLang="zh-CN" sz="2673" b="1">
                <a:solidFill>
                  <a:srgbClr val="000000"/>
                </a:solidFill>
              </a:rPr>
              <a:t>B</a:t>
            </a:r>
            <a:r>
              <a:rPr lang="zh-CN" altLang="zh-CN" sz="2773" b="1">
                <a:solidFill>
                  <a:srgbClr val="000000"/>
                </a:solidFill>
              </a:rPr>
              <a:t>、公园里人们轻声的交谈</a:t>
            </a:r>
            <a:r>
              <a:rPr lang="zh-CN" altLang="zh-CN" sz="3083" b="1">
                <a:solidFill>
                  <a:srgbClr val="000000"/>
                </a:solidFill>
              </a:rPr>
              <a:t>。</a:t>
            </a:r>
            <a:endParaRPr lang="zh-CN" altLang="zh-CN" sz="3283" b="1">
              <a:solidFill>
                <a:srgbClr val="FFFFFF"/>
              </a:solidFill>
            </a:endParaRPr>
          </a:p>
          <a:p>
            <a:pPr marL="0" lvl="0" indent="0" eaLnBrk="1" hangingPunct="1"/>
            <a:r>
              <a:rPr lang="en-US" altLang="zh-CN" sz="2983" b="1">
                <a:solidFill>
                  <a:srgbClr val="000000"/>
                </a:solidFill>
              </a:rPr>
              <a:t>C</a:t>
            </a:r>
            <a:r>
              <a:rPr lang="zh-CN" altLang="zh-CN" sz="3183" b="1">
                <a:solidFill>
                  <a:srgbClr val="000000"/>
                </a:solidFill>
              </a:rPr>
              <a:t>、教室里老师朗读课文的声音。</a:t>
            </a:r>
            <a:r>
              <a:rPr lang="en-US" altLang="zh-CN" sz="2983" b="1">
                <a:solidFill>
                  <a:srgbClr val="000000"/>
                </a:solidFill>
              </a:rPr>
              <a:t>D</a:t>
            </a:r>
            <a:r>
              <a:rPr lang="zh-CN" altLang="zh-CN" sz="2883" b="1">
                <a:solidFill>
                  <a:srgbClr val="000000"/>
                </a:solidFill>
              </a:rPr>
              <a:t>、公路上拖拉机行驶的声音。</a:t>
            </a:r>
            <a:endParaRPr lang="zh-CN" altLang="zh-CN" sz="3283" b="1">
              <a:solidFill>
                <a:srgbClr val="FFFFFF"/>
              </a:solidFill>
            </a:endParaRPr>
          </a:p>
          <a:p>
            <a:pPr marL="0" lvl="0" indent="0" eaLnBrk="1" hangingPunct="1"/>
            <a:r>
              <a:rPr lang="en-US" altLang="zh-CN" sz="3083" b="1">
                <a:solidFill>
                  <a:srgbClr val="00006C"/>
                </a:solidFill>
                <a:hlinkClick r:id="rId4" action="ppaction://hlinkfile"/>
              </a:rPr>
              <a:t>2</a:t>
            </a:r>
            <a:r>
              <a:rPr lang="zh-CN" altLang="zh-CN" sz="3083" b="1">
                <a:solidFill>
                  <a:srgbClr val="00006C"/>
                </a:solidFill>
              </a:rPr>
              <a:t>、关于乐音与噪声叙述不正确的是（</a:t>
            </a:r>
            <a:r>
              <a:rPr lang="en-US" altLang="zh-CN" sz="2983" b="1">
                <a:solidFill>
                  <a:srgbClr val="00006C"/>
                </a:solidFill>
              </a:rPr>
              <a:t>     </a:t>
            </a:r>
            <a:r>
              <a:rPr lang="zh-CN" altLang="zh-CN" sz="3083" b="1">
                <a:solidFill>
                  <a:srgbClr val="00006C"/>
                </a:solidFill>
              </a:rPr>
              <a:t>）</a:t>
            </a:r>
            <a:endParaRPr lang="zh-CN" altLang="zh-CN" sz="3283" b="1"/>
          </a:p>
          <a:p>
            <a:pPr marL="0" lvl="0" indent="0" eaLnBrk="1" hangingPunct="1"/>
            <a:r>
              <a:rPr lang="en-US" altLang="zh-CN" sz="3183" b="1">
                <a:solidFill>
                  <a:srgbClr val="00006C"/>
                </a:solidFill>
              </a:rPr>
              <a:t>A</a:t>
            </a:r>
            <a:r>
              <a:rPr lang="zh-CN" altLang="zh-CN" sz="2883" b="1">
                <a:solidFill>
                  <a:srgbClr val="00006C"/>
                </a:solidFill>
              </a:rPr>
              <a:t>、</a:t>
            </a:r>
            <a:r>
              <a:rPr lang="zh-CN" altLang="zh-CN" sz="2473" b="1">
                <a:solidFill>
                  <a:srgbClr val="00006C"/>
                </a:solidFill>
              </a:rPr>
              <a:t>乐音是乐器发出的声音，噪声是机械发出的声音</a:t>
            </a:r>
            <a:r>
              <a:rPr lang="zh-CN" altLang="zh-CN" sz="3183" b="1">
                <a:solidFill>
                  <a:srgbClr val="00006C"/>
                </a:solidFill>
              </a:rPr>
              <a:t>。</a:t>
            </a:r>
            <a:r>
              <a:rPr lang="en-US" altLang="zh-CN" sz="3083" b="1">
                <a:solidFill>
                  <a:srgbClr val="00006C"/>
                </a:solidFill>
              </a:rPr>
              <a:t> </a:t>
            </a:r>
            <a:endParaRPr lang="zh-CN" altLang="zh-CN" sz="3283" b="1"/>
          </a:p>
          <a:p>
            <a:pPr marL="0" lvl="0" indent="0" eaLnBrk="1" hangingPunct="1"/>
            <a:r>
              <a:rPr lang="en-US" altLang="zh-CN" sz="2883" b="1">
                <a:solidFill>
                  <a:srgbClr val="00006C"/>
                </a:solidFill>
              </a:rPr>
              <a:t>B</a:t>
            </a:r>
            <a:r>
              <a:rPr lang="zh-CN" altLang="zh-CN" sz="3183" b="1">
                <a:solidFill>
                  <a:srgbClr val="00006C"/>
                </a:solidFill>
              </a:rPr>
              <a:t>、在不影响人们学习、休息和工作的情况下乐音悦耳动听，使人心情舒畅；噪声使人烦躁不安，有害人体的健康。</a:t>
            </a:r>
            <a:endParaRPr lang="zh-CN" altLang="zh-CN" sz="3283" b="1"/>
          </a:p>
          <a:p>
            <a:pPr marL="0" lvl="0" indent="0" eaLnBrk="1" hangingPunct="1"/>
            <a:r>
              <a:rPr lang="en-US" altLang="zh-CN" sz="2883" b="1">
                <a:solidFill>
                  <a:srgbClr val="00006C"/>
                </a:solidFill>
              </a:rPr>
              <a:t>C</a:t>
            </a:r>
            <a:r>
              <a:rPr lang="zh-CN" altLang="zh-CN" sz="3183" b="1">
                <a:solidFill>
                  <a:srgbClr val="00006C"/>
                </a:solidFill>
              </a:rPr>
              <a:t>、从环保的角度看，一切干扰人们学习，休息和工作的声音都叫噪声。</a:t>
            </a:r>
            <a:endParaRPr lang="zh-CN" altLang="zh-CN" sz="3283" b="1"/>
          </a:p>
          <a:p>
            <a:pPr marL="0" lvl="0" indent="0" eaLnBrk="1" hangingPunct="1"/>
            <a:r>
              <a:rPr lang="en-US" altLang="zh-CN" sz="3183" b="1">
                <a:solidFill>
                  <a:srgbClr val="00006C"/>
                </a:solidFill>
              </a:rPr>
              <a:t>D</a:t>
            </a:r>
            <a:r>
              <a:rPr lang="zh-CN" altLang="zh-CN" sz="3083" b="1">
                <a:solidFill>
                  <a:srgbClr val="00006C"/>
                </a:solidFill>
              </a:rPr>
              <a:t>、乐音的振动遵循一定的规律，噪声的振动杂乱无章，无规律可循。</a:t>
            </a:r>
            <a:endParaRPr lang="zh-CN" altLang="zh-CN" sz="3283" b="1"/>
          </a:p>
        </p:txBody>
      </p:sp>
      <p:sp>
        <p:nvSpPr>
          <p:cNvPr id="30723" name="New shape"/>
          <p:cNvSpPr/>
          <p:nvPr>
            <p:custDataLst>
              <p:tags r:id="rId5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第四页，共三十六页。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1746" name="矩形 1"/>
          <p:cNvSpPr/>
          <p:nvPr>
            <p:custDataLst>
              <p:tags r:id="rId3"/>
            </p:custDataLst>
          </p:nvPr>
        </p:nvSpPr>
        <p:spPr>
          <a:xfrm>
            <a:off x="0" y="193825"/>
            <a:ext cx="9215608" cy="526011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en-US" altLang="zh-CN" sz="4214" b="1">
                <a:solidFill>
                  <a:srgbClr val="000000"/>
                </a:solidFill>
                <a:hlinkClick r:id="rId4" action="ppaction://hlinkfile"/>
              </a:rPr>
              <a:t>3</a:t>
            </a:r>
            <a:r>
              <a:rPr lang="zh-CN" altLang="zh-CN" sz="4314" b="1">
                <a:solidFill>
                  <a:srgbClr val="000000"/>
                </a:solidFill>
              </a:rPr>
              <a:t>、摩托车的消声器属于在</a:t>
            </a:r>
            <a:r>
              <a:rPr lang="en-US" altLang="zh-CN" sz="4214" b="1" u="sng">
                <a:solidFill>
                  <a:srgbClr val="000000"/>
                </a:solidFill>
              </a:rPr>
              <a:t>       </a:t>
            </a:r>
            <a:r>
              <a:rPr lang="zh-CN" altLang="zh-CN" sz="4314" b="1">
                <a:solidFill>
                  <a:srgbClr val="000000"/>
                </a:solidFill>
              </a:rPr>
              <a:t>处减弱噪声，交通道路两旁的隔音板属于在</a:t>
            </a:r>
            <a:r>
              <a:rPr lang="en-US" altLang="zh-CN" sz="4314" b="1" u="sng">
                <a:solidFill>
                  <a:srgbClr val="000000"/>
                </a:solidFill>
              </a:rPr>
              <a:t>     </a:t>
            </a:r>
            <a:r>
              <a:rPr lang="zh-CN" altLang="zh-CN" sz="4114" b="1">
                <a:solidFill>
                  <a:srgbClr val="000000"/>
                </a:solidFill>
              </a:rPr>
              <a:t>处减弱噪声，工厂里的防噪声耳罩属于在</a:t>
            </a:r>
            <a:r>
              <a:rPr lang="en-US" altLang="zh-CN" sz="4214" b="1" u="sng">
                <a:solidFill>
                  <a:srgbClr val="000000"/>
                </a:solidFill>
              </a:rPr>
              <a:t>      </a:t>
            </a:r>
            <a:r>
              <a:rPr lang="zh-CN" altLang="zh-CN" sz="4214" b="1">
                <a:solidFill>
                  <a:srgbClr val="000000"/>
                </a:solidFill>
              </a:rPr>
              <a:t>处减弱噪声。</a:t>
            </a:r>
            <a:endParaRPr lang="zh-CN" altLang="zh-CN" sz="4514" b="1">
              <a:solidFill>
                <a:srgbClr val="FFFFFF"/>
              </a:solidFill>
            </a:endParaRPr>
          </a:p>
          <a:p>
            <a:pPr marL="0" lvl="0" indent="0" eaLnBrk="1" hangingPunct="1"/>
            <a:r>
              <a:rPr lang="en-US" altLang="zh-CN" sz="4114" b="1">
                <a:solidFill>
                  <a:srgbClr val="000000"/>
                </a:solidFill>
                <a:hlinkClick r:id="rId5" action="ppaction://hlinkfile"/>
              </a:rPr>
              <a:t>4</a:t>
            </a:r>
            <a:r>
              <a:rPr lang="en-US" altLang="zh-CN" sz="4214" b="1">
                <a:solidFill>
                  <a:srgbClr val="000000"/>
                </a:solidFill>
              </a:rPr>
              <a:t>.</a:t>
            </a:r>
            <a:r>
              <a:rPr lang="zh-CN" altLang="zh-CN" sz="4114" b="1">
                <a:solidFill>
                  <a:srgbClr val="000000"/>
                </a:solidFill>
              </a:rPr>
              <a:t>为了保护听力控制噪声不超过</a:t>
            </a:r>
            <a:r>
              <a:rPr lang="en-US" altLang="zh-CN" sz="4414" b="1" u="sng">
                <a:solidFill>
                  <a:srgbClr val="000000"/>
                </a:solidFill>
              </a:rPr>
              <a:t> __</a:t>
            </a:r>
            <a:r>
              <a:rPr lang="en-US" altLang="zh-CN" sz="4114" b="1">
                <a:solidFill>
                  <a:srgbClr val="000000"/>
                </a:solidFill>
                <a:hlinkClick r:id="rId6" action="ppaction://hlinkfile"/>
              </a:rPr>
              <a:t>dB</a:t>
            </a:r>
            <a:r>
              <a:rPr lang="en-US" altLang="zh-CN" sz="4314" b="1">
                <a:solidFill>
                  <a:srgbClr val="000000"/>
                </a:solidFill>
              </a:rPr>
              <a:t>,</a:t>
            </a:r>
            <a:r>
              <a:rPr lang="zh-CN" altLang="zh-CN" sz="4214" b="1">
                <a:solidFill>
                  <a:srgbClr val="000000"/>
                </a:solidFill>
              </a:rPr>
              <a:t>为了保证工作和学习噪声不超过</a:t>
            </a:r>
            <a:r>
              <a:rPr lang="en-US" altLang="zh-CN" sz="4314" b="1" u="sng">
                <a:solidFill>
                  <a:srgbClr val="000000"/>
                </a:solidFill>
              </a:rPr>
              <a:t>      </a:t>
            </a:r>
            <a:r>
              <a:rPr lang="en-US" altLang="zh-CN" sz="4114" b="1">
                <a:solidFill>
                  <a:srgbClr val="000000"/>
                </a:solidFill>
              </a:rPr>
              <a:t>dB</a:t>
            </a:r>
            <a:r>
              <a:rPr lang="zh-CN" altLang="zh-CN" sz="4114" b="1">
                <a:solidFill>
                  <a:srgbClr val="000000"/>
                </a:solidFill>
              </a:rPr>
              <a:t>，为了保证休息和睡眠噪声不超过</a:t>
            </a:r>
            <a:r>
              <a:rPr lang="en-US" altLang="zh-CN" sz="4314" b="1" u="sng">
                <a:solidFill>
                  <a:srgbClr val="000000"/>
                </a:solidFill>
              </a:rPr>
              <a:t>        </a:t>
            </a:r>
            <a:r>
              <a:rPr lang="en-US" altLang="zh-CN" sz="4214" b="1">
                <a:solidFill>
                  <a:srgbClr val="000000"/>
                </a:solidFill>
              </a:rPr>
              <a:t> dB</a:t>
            </a:r>
            <a:endParaRPr lang="zh-CN" altLang="zh-CN" sz="4514" b="1">
              <a:solidFill>
                <a:srgbClr val="FFFFFF"/>
              </a:solidFill>
            </a:endParaRPr>
          </a:p>
        </p:txBody>
      </p:sp>
      <p:sp>
        <p:nvSpPr>
          <p:cNvPr id="31747" name="New shape"/>
          <p:cNvSpPr/>
          <p:nvPr>
            <p:custDataLst>
              <p:tags r:id="rId7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第五页，共三十六页。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770" name="Text Box 2"/>
          <p:cNvSpPr/>
          <p:nvPr>
            <p:custDataLst>
              <p:tags r:id="rId3"/>
            </p:custDataLst>
          </p:nvPr>
        </p:nvSpPr>
        <p:spPr>
          <a:xfrm>
            <a:off x="390906" y="547269"/>
            <a:ext cx="8521750" cy="277642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3394">
                <a:solidFill>
                  <a:srgbClr val="000000"/>
                </a:solidFill>
                <a:ea typeface="华文行楷" pitchFamily="2" charset="-122"/>
              </a:rPr>
              <a:t>讨论：</a:t>
            </a:r>
            <a:endParaRPr lang="zh-CN" altLang="en-US" sz="3694">
              <a:solidFill>
                <a:srgbClr val="FFFFFF"/>
              </a:solidFill>
              <a:ea typeface="华文行楷" pitchFamily="2" charset="-122"/>
            </a:endParaRPr>
          </a:p>
          <a:p>
            <a:pPr marL="0" lvl="0" indent="0" eaLnBrk="1" hangingPunct="1">
              <a:spcBef>
                <a:spcPct val="50000"/>
              </a:spcBef>
            </a:pPr>
            <a:r>
              <a:rPr lang="zh-CN" altLang="zh-CN" sz="3594">
                <a:solidFill>
                  <a:srgbClr val="000000"/>
                </a:solidFill>
                <a:ea typeface="华文行楷" pitchFamily="2" charset="-122"/>
              </a:rPr>
              <a:t>①</a:t>
            </a:r>
            <a:r>
              <a:rPr lang="zh-CN" altLang="en-US" sz="3594">
                <a:solidFill>
                  <a:srgbClr val="000000"/>
                </a:solidFill>
                <a:ea typeface="华文行楷" pitchFamily="2" charset="-122"/>
              </a:rPr>
              <a:t>教室里和教室周围有噪声吗？如果有，这些噪声从哪里来的？</a:t>
            </a:r>
            <a:endParaRPr lang="zh-CN" altLang="en-US" sz="3694">
              <a:solidFill>
                <a:srgbClr val="FFFFFF"/>
              </a:solidFill>
              <a:ea typeface="华文行楷" pitchFamily="2" charset="-122"/>
            </a:endParaRPr>
          </a:p>
          <a:p>
            <a:pPr marL="0" lvl="0" indent="0" eaLnBrk="1" hangingPunct="1">
              <a:spcBef>
                <a:spcPct val="50000"/>
              </a:spcBef>
            </a:pPr>
            <a:r>
              <a:rPr lang="zh-CN" altLang="zh-CN" sz="3494">
                <a:solidFill>
                  <a:srgbClr val="000000"/>
                </a:solidFill>
                <a:ea typeface="华文行楷" pitchFamily="2" charset="-122"/>
              </a:rPr>
              <a:t>②</a:t>
            </a:r>
            <a:r>
              <a:rPr lang="zh-CN" altLang="en-US" sz="3494">
                <a:solidFill>
                  <a:srgbClr val="000000"/>
                </a:solidFill>
                <a:ea typeface="华文行楷" pitchFamily="2" charset="-122"/>
              </a:rPr>
              <a:t>噪声的主要来源有哪些？</a:t>
            </a:r>
            <a:endParaRPr lang="zh-CN" altLang="en-US" sz="3694">
              <a:solidFill>
                <a:srgbClr val="FFFFFF"/>
              </a:solidFill>
              <a:ea typeface="华文行楷" pitchFamily="2" charset="-122"/>
            </a:endParaRPr>
          </a:p>
        </p:txBody>
      </p:sp>
      <p:sp>
        <p:nvSpPr>
          <p:cNvPr id="32771" name="Text Box 3"/>
          <p:cNvSpPr/>
          <p:nvPr>
            <p:custDataLst>
              <p:tags r:id="rId4"/>
            </p:custDataLst>
          </p:nvPr>
        </p:nvSpPr>
        <p:spPr>
          <a:xfrm>
            <a:off x="547268" y="234544"/>
            <a:ext cx="4690871" cy="243766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4314" b="1">
                <a:solidFill>
                  <a:srgbClr val="FF996C"/>
                </a:solidFill>
                <a:ea typeface="隶书" pitchFamily="49" charset="-122"/>
              </a:rPr>
              <a:t>二、噪声的来源：</a:t>
            </a:r>
            <a:endParaRPr lang="zh-CN" altLang="en-US" sz="4514" b="1">
              <a:solidFill>
                <a:srgbClr val="FF9900"/>
              </a:solidFill>
              <a:ea typeface="隶书" pitchFamily="49" charset="-122"/>
            </a:endParaRPr>
          </a:p>
          <a:p>
            <a:pPr marL="0" lvl="0" indent="0" eaLnBrk="1" hangingPunct="1">
              <a:spcBef>
                <a:spcPct val="50000"/>
              </a:spcBef>
            </a:pPr>
            <a:endParaRPr lang="zh-CN" altLang="zh-CN" sz="3694" b="1">
              <a:solidFill>
                <a:srgbClr val="FFFFFF"/>
              </a:solidFill>
              <a:ea typeface="楷体_GB2312" pitchFamily="1" charset="-122"/>
            </a:endParaRPr>
          </a:p>
          <a:p>
            <a:pPr marL="0" lvl="0" indent="0" eaLnBrk="1" hangingPunct="1">
              <a:spcBef>
                <a:spcPct val="50000"/>
              </a:spcBef>
            </a:pPr>
            <a:endParaRPr lang="zh-CN" altLang="zh-CN" sz="3694" b="1">
              <a:solidFill>
                <a:srgbClr val="FFFFFF"/>
              </a:solidFill>
              <a:ea typeface="楷体_GB2312" pitchFamily="1" charset="-122"/>
            </a:endParaRPr>
          </a:p>
        </p:txBody>
      </p:sp>
      <p:sp>
        <p:nvSpPr>
          <p:cNvPr id="32772" name="Text Box 4"/>
          <p:cNvSpPr/>
          <p:nvPr>
            <p:custDataLst>
              <p:tags r:id="rId5"/>
            </p:custDataLst>
          </p:nvPr>
        </p:nvSpPr>
        <p:spPr>
          <a:xfrm>
            <a:off x="703631" y="1094537"/>
            <a:ext cx="8052663" cy="1734434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3594" b="1">
                <a:solidFill>
                  <a:srgbClr val="000000"/>
                </a:solidFill>
                <a:ea typeface="楷体_GB2312" pitchFamily="1" charset="-122"/>
              </a:rPr>
              <a:t>1</a:t>
            </a:r>
            <a:r>
              <a:rPr lang="zh-CN" altLang="en-US" sz="3594" b="1">
                <a:solidFill>
                  <a:srgbClr val="000000"/>
                </a:solidFill>
                <a:ea typeface="楷体_GB2312" pitchFamily="1" charset="-122"/>
              </a:rPr>
              <a:t>、交通运输噪声：各种交通工具的喇叭声、汽笛声、刹车声、排气声、机械运转声等。</a:t>
            </a:r>
            <a:endParaRPr lang="zh-CN" altLang="en-US" sz="3694" b="1">
              <a:solidFill>
                <a:srgbClr val="FFFFFF"/>
              </a:solidFill>
              <a:ea typeface="楷体_GB2312" pitchFamily="1" charset="-122"/>
            </a:endParaRPr>
          </a:p>
        </p:txBody>
      </p:sp>
      <p:sp>
        <p:nvSpPr>
          <p:cNvPr id="32773" name="Text Box 5"/>
          <p:cNvSpPr/>
          <p:nvPr>
            <p:custDataLst>
              <p:tags r:id="rId6"/>
            </p:custDataLst>
          </p:nvPr>
        </p:nvSpPr>
        <p:spPr>
          <a:xfrm>
            <a:off x="781812" y="2814523"/>
            <a:ext cx="7583576" cy="1749674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3594" b="1">
                <a:solidFill>
                  <a:srgbClr val="000000"/>
                </a:solidFill>
                <a:ea typeface="楷体_GB2312" pitchFamily="1" charset="-122"/>
              </a:rPr>
              <a:t>2</a:t>
            </a:r>
            <a:r>
              <a:rPr lang="zh-CN" altLang="en-US" sz="3594" b="1">
                <a:solidFill>
                  <a:srgbClr val="000000"/>
                </a:solidFill>
                <a:ea typeface="楷体_GB2312" pitchFamily="1" charset="-122"/>
              </a:rPr>
              <a:t>、工业噪声：纺织厂、印刷厂、机械车间的噪声。</a:t>
            </a:r>
            <a:endParaRPr lang="zh-CN" altLang="en-US" sz="3694" b="1">
              <a:solidFill>
                <a:srgbClr val="FFFFFF"/>
              </a:solidFill>
              <a:ea typeface="楷体_GB2312" pitchFamily="1" charset="-122"/>
            </a:endParaRPr>
          </a:p>
          <a:p>
            <a:pPr marL="0" lvl="0" indent="0" eaLnBrk="1" hangingPunct="1">
              <a:spcBef>
                <a:spcPct val="50000"/>
              </a:spcBef>
            </a:pPr>
            <a:endParaRPr lang="zh-CN" altLang="zh-CN">
              <a:solidFill>
                <a:srgbClr val="FFFFFF"/>
              </a:solidFill>
            </a:endParaRPr>
          </a:p>
        </p:txBody>
      </p:sp>
      <p:sp>
        <p:nvSpPr>
          <p:cNvPr id="32774" name="Text Box 6"/>
          <p:cNvSpPr/>
          <p:nvPr>
            <p:custDataLst>
              <p:tags r:id="rId7"/>
            </p:custDataLst>
          </p:nvPr>
        </p:nvSpPr>
        <p:spPr>
          <a:xfrm>
            <a:off x="859993" y="4065421"/>
            <a:ext cx="7896300" cy="63910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3594" b="1">
                <a:solidFill>
                  <a:srgbClr val="000000"/>
                </a:solidFill>
                <a:ea typeface="楷体_GB2312" pitchFamily="1" charset="-122"/>
              </a:rPr>
              <a:t>3</a:t>
            </a:r>
            <a:r>
              <a:rPr lang="zh-CN" altLang="en-US" sz="3494" b="1">
                <a:solidFill>
                  <a:srgbClr val="000000"/>
                </a:solidFill>
                <a:ea typeface="楷体_GB2312" pitchFamily="1" charset="-122"/>
              </a:rPr>
              <a:t>、施工噪声：筑路、盖楼、打桩等</a:t>
            </a:r>
            <a:endParaRPr lang="zh-CN" altLang="en-US" sz="3694" b="1">
              <a:solidFill>
                <a:srgbClr val="FFFFFF"/>
              </a:solidFill>
              <a:ea typeface="楷体_GB2312" pitchFamily="1" charset="-122"/>
            </a:endParaRPr>
          </a:p>
        </p:txBody>
      </p:sp>
      <p:sp>
        <p:nvSpPr>
          <p:cNvPr id="32775" name="Text Box 7"/>
          <p:cNvSpPr/>
          <p:nvPr>
            <p:custDataLst>
              <p:tags r:id="rId8"/>
            </p:custDataLst>
          </p:nvPr>
        </p:nvSpPr>
        <p:spPr>
          <a:xfrm>
            <a:off x="859993" y="4769053"/>
            <a:ext cx="7818119" cy="1703954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3594" b="1">
                <a:solidFill>
                  <a:srgbClr val="000000"/>
                </a:solidFill>
                <a:ea typeface="楷体_GB2312" pitchFamily="1" charset="-122"/>
              </a:rPr>
              <a:t>4</a:t>
            </a:r>
            <a:r>
              <a:rPr lang="zh-CN" altLang="en-US" sz="3294" b="1">
                <a:solidFill>
                  <a:srgbClr val="000000"/>
                </a:solidFill>
                <a:ea typeface="楷体_GB2312" pitchFamily="1" charset="-122"/>
              </a:rPr>
              <a:t>、社会生活噪声：家庭噪声，娱乐场所、商店、集贸市场里的喧哗声。</a:t>
            </a:r>
            <a:endParaRPr lang="zh-CN" altLang="en-US" sz="3694" b="1">
              <a:solidFill>
                <a:srgbClr val="FFFFFF"/>
              </a:solidFill>
              <a:ea typeface="楷体_GB2312" pitchFamily="1" charset="-122"/>
            </a:endParaRPr>
          </a:p>
          <a:p>
            <a:pPr marL="0" lvl="0" indent="0" eaLnBrk="1" hangingPunct="1">
              <a:spcBef>
                <a:spcPct val="50000"/>
              </a:spcBef>
            </a:pPr>
            <a:endParaRPr lang="zh-CN" altLang="zh-CN">
              <a:solidFill>
                <a:srgbClr val="FFFFFF"/>
              </a:solidFill>
            </a:endParaRPr>
          </a:p>
        </p:txBody>
      </p:sp>
      <p:sp>
        <p:nvSpPr>
          <p:cNvPr id="32776" name="右箭头 1">
            <a:hlinkClick r:id="rId10" action="ppaction://hlinksldjump?num=4"/>
          </p:cNvPr>
          <p:cNvSpPr/>
          <p:nvPr>
            <p:custDataLst>
              <p:tags r:id="rId9"/>
            </p:custDataLst>
          </p:nvPr>
        </p:nvSpPr>
        <p:spPr>
          <a:xfrm>
            <a:off x="6676349" y="6243095"/>
            <a:ext cx="1293247" cy="793213"/>
          </a:xfrm>
          <a:prstGeom prst="rightArrow">
            <a:avLst>
              <a:gd name="adj1" fmla="val 50000"/>
              <a:gd name="adj2" fmla="val 50059"/>
            </a:avLst>
          </a:prstGeom>
          <a:solidFill>
            <a:schemeClr val="accent1"/>
          </a:solidFill>
          <a:ln w="12700" cap="sq">
            <a:solidFill>
              <a:schemeClr val="tx1"/>
            </a:solidFill>
            <a:round/>
          </a:ln>
          <a:effectLst/>
        </p:spPr>
        <p:txBody>
          <a:bodyPr wrap="none">
            <a:no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32777" name="New shape"/>
          <p:cNvSpPr/>
          <p:nvPr>
            <p:custDataLst>
              <p:tags r:id="rId11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第六页，共三十六页。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>
                                        <p:cTn dur="1" fill="hold" display="0" masterRel="nextClick" afterEffect="1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7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7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1" grpId="0"/>
      <p:bldP spid="32772" grpId="0"/>
      <p:bldP spid="32773" grpId="0"/>
      <p:bldP spid="32774" grpId="0"/>
      <p:bldP spid="3277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3794" name="TextBox 1"/>
          <p:cNvSpPr/>
          <p:nvPr>
            <p:custDataLst>
              <p:tags r:id="rId3"/>
            </p:custDataLst>
          </p:nvPr>
        </p:nvSpPr>
        <p:spPr>
          <a:xfrm>
            <a:off x="166135" y="148219"/>
            <a:ext cx="8080353" cy="123565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3704" b="1">
                <a:solidFill>
                  <a:srgbClr val="00006C"/>
                </a:solidFill>
              </a:rPr>
              <a:t>作业：</a:t>
            </a:r>
            <a:endParaRPr lang="en-US" altLang="zh-CN" sz="4104" b="1"/>
          </a:p>
          <a:p>
            <a:pPr marL="0" lvl="0" indent="0" eaLnBrk="1" hangingPunct="1"/>
            <a:r>
              <a:rPr lang="zh-CN" altLang="en-US" sz="3704" b="1">
                <a:solidFill>
                  <a:srgbClr val="00006C"/>
                </a:solidFill>
              </a:rPr>
              <a:t>课后题</a:t>
            </a:r>
            <a:r>
              <a:rPr lang="en-US" altLang="zh-CN" sz="3704" b="1">
                <a:solidFill>
                  <a:srgbClr val="00006C"/>
                </a:solidFill>
              </a:rPr>
              <a:t>2</a:t>
            </a:r>
            <a:r>
              <a:rPr lang="zh-CN" altLang="en-US" sz="3804" b="1">
                <a:solidFill>
                  <a:srgbClr val="00006C"/>
                </a:solidFill>
              </a:rPr>
              <a:t>、</a:t>
            </a:r>
            <a:r>
              <a:rPr lang="en-US" altLang="zh-CN" sz="3704" b="1">
                <a:solidFill>
                  <a:srgbClr val="00006C"/>
                </a:solidFill>
              </a:rPr>
              <a:t>3</a:t>
            </a:r>
            <a:endParaRPr lang="en-US" altLang="zh-CN" sz="4104" b="1"/>
          </a:p>
        </p:txBody>
      </p:sp>
      <p:sp>
        <p:nvSpPr>
          <p:cNvPr id="33795" name="New shape"/>
          <p:cNvSpPr/>
          <p:nvPr>
            <p:custDataLst>
              <p:tags r:id="rId4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第七页，共三十六页。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4818" name="Text Box 2"/>
          <p:cNvSpPr/>
          <p:nvPr>
            <p:custDataLst>
              <p:tags r:id="rId3"/>
            </p:custDataLst>
          </p:nvPr>
        </p:nvSpPr>
        <p:spPr>
          <a:xfrm>
            <a:off x="390906" y="2345436"/>
            <a:ext cx="7583576" cy="63910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zh-CN" sz="3594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 </a:t>
            </a:r>
            <a:r>
              <a:rPr lang="zh-CN" altLang="en-US" sz="329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发声体做</a:t>
            </a:r>
            <a:r>
              <a:rPr lang="zh-CN" altLang="en-US" sz="3294" b="1" u="sng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无规则</a:t>
            </a:r>
            <a:r>
              <a:rPr lang="zh-CN" altLang="en-US" sz="339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振动时发出的声音</a:t>
            </a:r>
            <a:r>
              <a:rPr lang="zh-CN" altLang="en-US" sz="3394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。</a:t>
            </a:r>
            <a:endParaRPr lang="zh-CN" altLang="en-US" sz="3694">
              <a:latin typeface="楷体_GB2312" pitchFamily="1" charset="-122"/>
              <a:ea typeface="楷体_GB2312" pitchFamily="1" charset="-122"/>
            </a:endParaRPr>
          </a:p>
        </p:txBody>
      </p:sp>
      <p:sp>
        <p:nvSpPr>
          <p:cNvPr id="34819" name="Text Box 3"/>
          <p:cNvSpPr/>
          <p:nvPr>
            <p:custDataLst>
              <p:tags r:id="rId4"/>
            </p:custDataLst>
          </p:nvPr>
        </p:nvSpPr>
        <p:spPr>
          <a:xfrm>
            <a:off x="547268" y="390906"/>
            <a:ext cx="6489039" cy="811499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4725">
                <a:solidFill>
                  <a:srgbClr val="FF996C"/>
                </a:solidFill>
                <a:ea typeface="隶书" pitchFamily="49" charset="-122"/>
              </a:rPr>
              <a:t>一、什么是噪声</a:t>
            </a:r>
            <a:endParaRPr lang="zh-CN" altLang="en-US" sz="4925">
              <a:solidFill>
                <a:srgbClr val="FF9900"/>
              </a:solidFill>
              <a:ea typeface="隶书" pitchFamily="49" charset="-122"/>
            </a:endParaRPr>
          </a:p>
        </p:txBody>
      </p:sp>
      <p:pic>
        <p:nvPicPr>
          <p:cNvPr id="34820" name="噪声定义.MPG">
            <a:hlinkClick action="ppaction://media"/>
          </p:cNvPr>
          <p:cNvPicPr>
            <a:picLocks noChangeAspect="1"/>
          </p:cNvPicPr>
          <p:nvPr>
            <a:videoFile r:link="rId7"/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863589" y="4078452"/>
            <a:ext cx="3518154" cy="295785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4821" name="Text Box 5"/>
          <p:cNvSpPr/>
          <p:nvPr>
            <p:custDataLst>
              <p:tags r:id="rId8"/>
            </p:custDataLst>
          </p:nvPr>
        </p:nvSpPr>
        <p:spPr>
          <a:xfrm>
            <a:off x="625449" y="3127248"/>
            <a:ext cx="3752697" cy="63910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3594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2.</a:t>
            </a:r>
            <a:r>
              <a:rPr lang="zh-CN" altLang="en-US" sz="329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从环保角度看：</a:t>
            </a:r>
            <a:endParaRPr lang="zh-CN" altLang="en-US" sz="3694" b="1">
              <a:latin typeface="楷体_GB2312" pitchFamily="1" charset="-122"/>
              <a:ea typeface="楷体_GB2312" pitchFamily="1" charset="-122"/>
            </a:endParaRPr>
          </a:p>
        </p:txBody>
      </p:sp>
      <p:sp>
        <p:nvSpPr>
          <p:cNvPr id="34822" name="Text Box 6"/>
          <p:cNvSpPr/>
          <p:nvPr>
            <p:custDataLst>
              <p:tags r:id="rId9"/>
            </p:custDataLst>
          </p:nvPr>
        </p:nvSpPr>
        <p:spPr>
          <a:xfrm>
            <a:off x="625449" y="1485443"/>
            <a:ext cx="4221785" cy="62386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3294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1</a:t>
            </a:r>
            <a:r>
              <a:rPr lang="zh-CN" altLang="zh-CN" sz="349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.</a:t>
            </a:r>
            <a:r>
              <a:rPr lang="zh-CN" altLang="en-US" sz="339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从物理学角度：</a:t>
            </a:r>
            <a:endParaRPr lang="zh-CN" altLang="en-US" sz="3694" b="1">
              <a:latin typeface="楷体_GB2312" pitchFamily="1" charset="-122"/>
              <a:ea typeface="楷体_GB2312" pitchFamily="1" charset="-122"/>
            </a:endParaRPr>
          </a:p>
        </p:txBody>
      </p:sp>
      <p:sp>
        <p:nvSpPr>
          <p:cNvPr id="34823" name="Text Box 7"/>
          <p:cNvSpPr/>
          <p:nvPr>
            <p:custDataLst>
              <p:tags r:id="rId10"/>
            </p:custDataLst>
          </p:nvPr>
        </p:nvSpPr>
        <p:spPr>
          <a:xfrm>
            <a:off x="703631" y="3830878"/>
            <a:ext cx="5081777" cy="22211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3494" b="1">
                <a:solidFill>
                  <a:srgbClr val="00006C"/>
                </a:solidFill>
                <a:ea typeface="楷体_GB2312" pitchFamily="1" charset="-122"/>
              </a:rPr>
              <a:t>凡是妨碍人们正常休息、学习工作的声音，以及对人们要听的声音产生干扰的声音。</a:t>
            </a:r>
            <a:endParaRPr lang="zh-CN" altLang="en-US" sz="3694" b="1">
              <a:ea typeface="楷体_GB2312" pitchFamily="1" charset="-122"/>
            </a:endParaRPr>
          </a:p>
        </p:txBody>
      </p:sp>
      <p:sp>
        <p:nvSpPr>
          <p:cNvPr id="34824" name="New shape"/>
          <p:cNvSpPr/>
          <p:nvPr>
            <p:custDataLst>
              <p:tags r:id="rId11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第八页，共三十六页。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 fill="hold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500" fill="hold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4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7" dur="500" fill="hold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4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2" dur="500" fill="hold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4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7" dur="500" fill="hold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28" fill="hold" display="0">
                  <p:stCondLst>
                    <p:cond delay="indefinite"/>
                  </p:stCondLst>
                </p:cTn>
                <p:tgtEl>
                  <p:spTgt spid="34820"/>
                </p:tgtEl>
              </p:cMediaNode>
            </p:video>
          </p:childTnLst>
        </p:cTn>
      </p:par>
    </p:tnLst>
    <p:bldLst>
      <p:bldP spid="34818" grpId="0"/>
      <p:bldP spid="34821" grpId="0"/>
      <p:bldP spid="34822" grpId="0"/>
      <p:bldP spid="348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5842" name="Text Box 2"/>
          <p:cNvSpPr/>
          <p:nvPr>
            <p:custDataLst>
              <p:tags r:id="rId3"/>
            </p:custDataLst>
          </p:nvPr>
        </p:nvSpPr>
        <p:spPr>
          <a:xfrm>
            <a:off x="703631" y="1172718"/>
            <a:ext cx="8678112" cy="1952549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4825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分贝</a:t>
            </a:r>
            <a:r>
              <a:rPr lang="zh-CN" altLang="zh-CN" sz="4725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(</a:t>
            </a:r>
            <a:r>
              <a:rPr lang="en-US" altLang="zh-CN" sz="4825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dB):</a:t>
            </a:r>
            <a:r>
              <a:rPr lang="en-US" altLang="zh-CN" sz="4414" b="1">
                <a:solidFill>
                  <a:srgbClr val="FF006C"/>
                </a:solidFill>
                <a:latin typeface="楷体_GB2312" pitchFamily="1" charset="-122"/>
                <a:ea typeface="楷体_GB2312" pitchFamily="1" charset="-122"/>
              </a:rPr>
              <a:t> </a:t>
            </a:r>
            <a:r>
              <a:rPr lang="zh-CN" altLang="en-US" sz="411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表示声音强弱的等级。</a:t>
            </a:r>
            <a:r>
              <a:rPr lang="zh-CN" altLang="en-US" sz="4725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 </a:t>
            </a:r>
            <a:endParaRPr lang="zh-CN" altLang="en-US" sz="4925" b="1">
              <a:latin typeface="楷体_GB2312" pitchFamily="1" charset="-122"/>
              <a:ea typeface="楷体_GB2312" pitchFamily="1" charset="-122"/>
            </a:endParaRPr>
          </a:p>
          <a:p>
            <a:pPr marL="0" lvl="0" indent="0" eaLnBrk="1" hangingPunct="1">
              <a:spcBef>
                <a:spcPct val="50000"/>
              </a:spcBef>
            </a:pPr>
            <a:endParaRPr lang="zh-CN" altLang="en-US" sz="4925" b="1">
              <a:latin typeface="楷体_GB2312" pitchFamily="1" charset="-122"/>
              <a:ea typeface="楷体_GB2312" pitchFamily="1" charset="-122"/>
            </a:endParaRPr>
          </a:p>
        </p:txBody>
      </p:sp>
      <p:sp>
        <p:nvSpPr>
          <p:cNvPr id="35843" name="Text Box 3"/>
          <p:cNvSpPr/>
          <p:nvPr>
            <p:custDataLst>
              <p:tags r:id="rId4"/>
            </p:custDataLst>
          </p:nvPr>
        </p:nvSpPr>
        <p:spPr>
          <a:xfrm>
            <a:off x="390906" y="3097929"/>
            <a:ext cx="5550865" cy="37550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4525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讨论：</a:t>
            </a:r>
            <a:r>
              <a:rPr lang="zh-CN" altLang="en-US" sz="431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为什么非洲北部农村</a:t>
            </a:r>
            <a:r>
              <a:rPr lang="zh-CN" altLang="zh-CN" sz="411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70</a:t>
            </a:r>
            <a:r>
              <a:rPr lang="zh-CN" altLang="en-US" sz="421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岁老人的听力比美国</a:t>
            </a:r>
            <a:r>
              <a:rPr lang="zh-CN" altLang="zh-CN" sz="411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20</a:t>
            </a:r>
            <a:r>
              <a:rPr lang="zh-CN" altLang="en-US" sz="411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多岁的城市青年还好</a:t>
            </a:r>
            <a:r>
              <a:rPr lang="zh-CN" altLang="zh-CN" sz="421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?</a:t>
            </a:r>
            <a:endParaRPr lang="zh-CN" altLang="zh-CN" sz="4514" b="1">
              <a:latin typeface="楷体_GB2312" pitchFamily="1" charset="-122"/>
              <a:ea typeface="楷体_GB2312" pitchFamily="1" charset="-122"/>
            </a:endParaRPr>
          </a:p>
          <a:p>
            <a:pPr marL="0" lvl="0" indent="0" eaLnBrk="1" hangingPunct="1">
              <a:spcBef>
                <a:spcPct val="50000"/>
              </a:spcBef>
            </a:pPr>
            <a:endParaRPr lang="zh-CN" altLang="en-US" sz="4514" b="1">
              <a:latin typeface="楷体_GB2312" pitchFamily="1" charset="-122"/>
              <a:ea typeface="楷体_GB2312" pitchFamily="1" charset="-122"/>
            </a:endParaRPr>
          </a:p>
        </p:txBody>
      </p:sp>
      <p:pic>
        <p:nvPicPr>
          <p:cNvPr id="35844" name="等级和危害.MPG">
            <a:hlinkClick action="ppaction://media"/>
          </p:cNvPr>
          <p:cNvPicPr>
            <a:picLocks noChangeAspect="1"/>
          </p:cNvPicPr>
          <p:nvPr>
            <a:videoFile r:link="rId7"/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90906" y="0"/>
            <a:ext cx="8599931" cy="70330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5845" name="Text Box 5"/>
          <p:cNvSpPr/>
          <p:nvPr>
            <p:custDataLst>
              <p:tags r:id="rId8"/>
            </p:custDataLst>
          </p:nvPr>
        </p:nvSpPr>
        <p:spPr>
          <a:xfrm>
            <a:off x="234544" y="2032711"/>
            <a:ext cx="5550865" cy="748954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4314" b="1">
                <a:solidFill>
                  <a:srgbClr val="FF996C"/>
                </a:solidFill>
                <a:ea typeface="隶书" pitchFamily="49" charset="-122"/>
              </a:rPr>
              <a:t>四、噪声的危害</a:t>
            </a:r>
            <a:endParaRPr lang="zh-CN" altLang="en-US" sz="4514" b="1">
              <a:solidFill>
                <a:srgbClr val="FF9900"/>
              </a:solidFill>
              <a:ea typeface="隶书" pitchFamily="49" charset="-122"/>
            </a:endParaRPr>
          </a:p>
        </p:txBody>
      </p:sp>
      <p:sp>
        <p:nvSpPr>
          <p:cNvPr id="35846" name="Text Box 6"/>
          <p:cNvSpPr/>
          <p:nvPr>
            <p:custDataLst>
              <p:tags r:id="rId9"/>
            </p:custDataLst>
          </p:nvPr>
        </p:nvSpPr>
        <p:spPr>
          <a:xfrm>
            <a:off x="234544" y="312725"/>
            <a:ext cx="3965242" cy="15929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4214" b="1">
                <a:solidFill>
                  <a:srgbClr val="FF996C"/>
                </a:solidFill>
                <a:ea typeface="隶书" pitchFamily="49" charset="-122"/>
              </a:rPr>
              <a:t>三、噪声的等级</a:t>
            </a:r>
            <a:endParaRPr lang="zh-CN" altLang="en-US" sz="4514" b="1">
              <a:solidFill>
                <a:srgbClr val="FF9900"/>
              </a:solidFill>
              <a:ea typeface="隶书" pitchFamily="49" charset="-122"/>
            </a:endParaRPr>
          </a:p>
          <a:p>
            <a:pPr marL="0" lvl="0" indent="0" eaLnBrk="1" hangingPunct="1"/>
            <a:endParaRPr lang="zh-CN" altLang="zh-CN" sz="5540">
              <a:ea typeface="华文行楷" pitchFamily="2" charset="-122"/>
            </a:endParaRPr>
          </a:p>
        </p:txBody>
      </p:sp>
      <p:sp>
        <p:nvSpPr>
          <p:cNvPr id="35847" name="New shape"/>
          <p:cNvSpPr/>
          <p:nvPr>
            <p:custDataLst>
              <p:tags r:id="rId10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第九页，共三十六页。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 fill="hold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>
                                        <p:cTn dur="1" fill="hold" display="0" masterRel="nextClick" afterEffect="1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00" fill="hold"/>
                                        <p:tgtEl>
                                          <p:spTgt spid="358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>
                                        <p:cTn dur="1" fill="hold" display="0" masterRel="nextClick" afterEffect="1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35" fill="hold" display="0">
                  <p:stCondLst>
                    <p:cond delay="indefinite"/>
                  </p:stCondLst>
                </p:cTn>
                <p:tgtEl>
                  <p:spTgt spid="35844"/>
                </p:tgtEl>
              </p:cMediaNode>
            </p:video>
          </p:childTnLst>
        </p:cTn>
      </p:par>
    </p:tnLst>
    <p:bldLst>
      <p:bldP spid="35842" grpId="0"/>
      <p:bldP spid="35843" grpId="0"/>
      <p:bldP spid="35845" grpId="0"/>
      <p:bldP spid="3584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6866" name="Text Box 2"/>
          <p:cNvSpPr/>
          <p:nvPr>
            <p:custDataLst>
              <p:tags r:id="rId3"/>
            </p:custDataLst>
          </p:nvPr>
        </p:nvSpPr>
        <p:spPr>
          <a:xfrm>
            <a:off x="2104376" y="563556"/>
            <a:ext cx="4257056" cy="535234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2883" b="1">
                <a:solidFill>
                  <a:srgbClr val="FF00D2"/>
                </a:solidFill>
                <a:latin typeface="Gulim" pitchFamily="34" charset="-127"/>
              </a:rPr>
              <a:t>我国城市环境声强级标准</a:t>
            </a:r>
            <a:endParaRPr lang="zh-CN" altLang="en-US" sz="3283" b="1">
              <a:solidFill>
                <a:srgbClr val="FF0066"/>
              </a:solidFill>
              <a:latin typeface="Gulim" pitchFamily="34" charset="-127"/>
            </a:endParaRPr>
          </a:p>
        </p:txBody>
      </p:sp>
      <p:pic>
        <p:nvPicPr>
          <p:cNvPr id="36867" name="Picture 3" descr="禁鸣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019952" y="4552426"/>
            <a:ext cx="2553919" cy="2089718"/>
          </a:xfrm>
          <a:prstGeom prst="rect">
            <a:avLst/>
          </a:prstGeom>
          <a:noFill/>
          <a:ln>
            <a:noFill/>
            <a:miter lim="800000"/>
          </a:ln>
        </p:spPr>
      </p:pic>
      <p:graphicFrame>
        <p:nvGraphicFramePr>
          <p:cNvPr id="36868" name="Group 4"/>
          <p:cNvGraphicFramePr>
            <a:graphicFrameLocks noGrp="1"/>
          </p:cNvGraphicFramePr>
          <p:nvPr>
            <p:custDataLst>
              <p:tags r:id="rId6"/>
            </p:custDataLst>
          </p:nvPr>
        </p:nvGraphicFramePr>
        <p:xfrm>
          <a:off x="775297" y="1449610"/>
          <a:ext cx="7314828" cy="3194122"/>
        </p:xfrm>
        <a:graphic>
          <a:graphicData uri="http://schemas.openxmlformats.org/drawingml/2006/table">
            <a:tbl>
              <a:tblPr/>
              <a:tblGrid>
                <a:gridCol w="4358601"/>
                <a:gridCol w="1534306"/>
                <a:gridCol w="1421921"/>
              </a:tblGrid>
              <a:tr h="530981"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ko-KR" altLang="en-US" sz="2873" b="1">
                          <a:latin typeface="Gulim" pitchFamily="34" charset="-127"/>
                          <a:ea typeface="黑体" pitchFamily="49" charset="-122"/>
                        </a:rPr>
                        <a:t>适用区域</a:t>
                      </a:r>
                      <a:endParaRPr lang="ko-KR" altLang="en-US" sz="5400" b="1">
                        <a:latin typeface="Gulim" pitchFamily="34" charset="-127"/>
                        <a:ea typeface="黑体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zh-CN" altLang="en-US" sz="2873" b="1">
                          <a:latin typeface="Gulim" pitchFamily="34" charset="-127"/>
                          <a:ea typeface="黑体" pitchFamily="49" charset="-122"/>
                        </a:rPr>
                        <a:t>白天</a:t>
                      </a:r>
                      <a:endParaRPr lang="zh-CN" altLang="en-US" sz="2800" b="1">
                        <a:latin typeface="Gulim" pitchFamily="34" charset="-127"/>
                        <a:ea typeface="黑体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ko-KR" altLang="en-US" sz="2873" b="1">
                          <a:latin typeface="Gulim" pitchFamily="34" charset="-127"/>
                          <a:ea typeface="黑体" pitchFamily="49" charset="-122"/>
                        </a:rPr>
                        <a:t>夜间</a:t>
                      </a:r>
                      <a:endParaRPr lang="ko-KR" altLang="en-US" sz="2800" b="1">
                        <a:latin typeface="Gulim" pitchFamily="34" charset="-127"/>
                        <a:ea typeface="黑体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</a:tr>
              <a:tr h="530981"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ko-KR" altLang="en-US" sz="2873" b="1">
                          <a:latin typeface="Gulim" pitchFamily="34" charset="-127"/>
                          <a:ea typeface="仿宋_GB2312" pitchFamily="49" charset="-122"/>
                        </a:rPr>
                        <a:t>特殊住宅区</a:t>
                      </a:r>
                      <a:endParaRPr lang="ko-KR" altLang="en-US" sz="2800" b="1">
                        <a:latin typeface="Gulim" pitchFamily="34" charset="-127"/>
                        <a:ea typeface="仿宋_GB2312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en-US" altLang="zh-CN" sz="2873" b="1">
                          <a:latin typeface="仿宋_GB2312" pitchFamily="49" charset="-122"/>
                          <a:ea typeface="仿宋_GB2312" pitchFamily="49" charset="-122"/>
                        </a:rPr>
                        <a:t>45</a:t>
                      </a:r>
                      <a:endParaRPr lang="en-US" altLang="zh-CN" sz="2800" b="1">
                        <a:latin typeface="仿宋_GB2312" pitchFamily="49" charset="-122"/>
                        <a:ea typeface="仿宋_GB2312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en-US" altLang="zh-CN" sz="2873" b="1">
                          <a:latin typeface="仿宋_GB2312" pitchFamily="49" charset="-122"/>
                          <a:ea typeface="仿宋_GB2312" pitchFamily="49" charset="-122"/>
                        </a:rPr>
                        <a:t>35</a:t>
                      </a:r>
                      <a:endParaRPr lang="en-US" altLang="zh-CN" sz="2800" b="1">
                        <a:latin typeface="仿宋_GB2312" pitchFamily="49" charset="-122"/>
                        <a:ea typeface="仿宋_GB2312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</a:tr>
              <a:tr h="530981"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ko-KR" altLang="en-US" sz="2873" b="1">
                          <a:latin typeface="Gulim" pitchFamily="34" charset="-127"/>
                          <a:ea typeface="仿宋_GB2312" pitchFamily="49" charset="-122"/>
                        </a:rPr>
                        <a:t>居民、文教区</a:t>
                      </a:r>
                      <a:endParaRPr lang="ko-KR" altLang="en-US" sz="2800" b="1">
                        <a:latin typeface="Gulim" pitchFamily="34" charset="-127"/>
                        <a:ea typeface="仿宋_GB2312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en-US" altLang="zh-CN" sz="2873" b="1">
                          <a:latin typeface="仿宋_GB2312" pitchFamily="49" charset="-122"/>
                          <a:ea typeface="仿宋_GB2312" pitchFamily="49" charset="-122"/>
                        </a:rPr>
                        <a:t>50</a:t>
                      </a:r>
                      <a:endParaRPr lang="en-US" altLang="zh-CN" sz="2800" b="1">
                        <a:latin typeface="仿宋_GB2312" pitchFamily="49" charset="-122"/>
                        <a:ea typeface="仿宋_GB2312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en-US" altLang="zh-CN" sz="2873" b="1">
                          <a:latin typeface="仿宋_GB2312" pitchFamily="49" charset="-122"/>
                          <a:ea typeface="仿宋_GB2312" pitchFamily="49" charset="-122"/>
                        </a:rPr>
                        <a:t>4</a:t>
                      </a:r>
                      <a:r>
                        <a:rPr lang="zh-CN" altLang="en-US" sz="2873" b="1">
                          <a:latin typeface="仿宋_GB2312" pitchFamily="49" charset="-122"/>
                          <a:ea typeface="仿宋_GB2312" pitchFamily="49" charset="-122"/>
                        </a:rPr>
                        <a:t>5</a:t>
                      </a:r>
                      <a:endParaRPr lang="en-US" altLang="zh-CN" sz="2800" b="1">
                        <a:latin typeface="仿宋_GB2312" pitchFamily="49" charset="-122"/>
                        <a:ea typeface="仿宋_GB2312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</a:tr>
              <a:tr h="530981"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zh-CN" altLang="en-US" sz="2873" b="1">
                          <a:latin typeface="Gulim" pitchFamily="34" charset="-127"/>
                          <a:ea typeface="仿宋_GB2312" pitchFamily="49" charset="-122"/>
                        </a:rPr>
                        <a:t>商业中心</a:t>
                      </a:r>
                      <a:r>
                        <a:rPr lang="ko-KR" altLang="en-US" sz="2873" b="1">
                          <a:latin typeface="Gulim" pitchFamily="34" charset="-127"/>
                          <a:ea typeface="仿宋_GB2312" pitchFamily="49" charset="-122"/>
                        </a:rPr>
                        <a:t>区</a:t>
                      </a:r>
                      <a:endParaRPr lang="ko-KR" altLang="en-US" sz="2800" b="1">
                        <a:latin typeface="Gulim" pitchFamily="34" charset="-127"/>
                        <a:ea typeface="仿宋_GB2312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zh-CN" altLang="en-US" sz="2873" b="1">
                          <a:latin typeface="仿宋_GB2312" pitchFamily="49" charset="-122"/>
                          <a:ea typeface="仿宋_GB2312" pitchFamily="49" charset="-122"/>
                        </a:rPr>
                        <a:t>60</a:t>
                      </a:r>
                      <a:endParaRPr lang="en-US" altLang="zh-CN" sz="2800" b="1">
                        <a:latin typeface="仿宋_GB2312" pitchFamily="49" charset="-122"/>
                        <a:ea typeface="仿宋_GB2312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zh-CN" altLang="en-US" sz="2873" b="1">
                          <a:latin typeface="仿宋_GB2312" pitchFamily="49" charset="-122"/>
                          <a:ea typeface="仿宋_GB2312" pitchFamily="49" charset="-122"/>
                        </a:rPr>
                        <a:t>50</a:t>
                      </a:r>
                      <a:endParaRPr lang="en-US" altLang="zh-CN" sz="2800" b="1">
                        <a:latin typeface="仿宋_GB2312" pitchFamily="49" charset="-122"/>
                        <a:ea typeface="仿宋_GB2312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</a:tr>
              <a:tr h="535867"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zh-CN" altLang="en-US" sz="2873" b="1">
                          <a:latin typeface="Gulim" pitchFamily="34" charset="-127"/>
                          <a:ea typeface="仿宋_GB2312" pitchFamily="49" charset="-122"/>
                        </a:rPr>
                        <a:t>工</a:t>
                      </a:r>
                      <a:r>
                        <a:rPr lang="ko-KR" altLang="en-US" sz="2873" b="1">
                          <a:latin typeface="Gulim" pitchFamily="34" charset="-127"/>
                          <a:ea typeface="仿宋_GB2312" pitchFamily="49" charset="-122"/>
                        </a:rPr>
                        <a:t>业中心区</a:t>
                      </a:r>
                      <a:endParaRPr lang="ko-KR" altLang="en-US" sz="2800" b="1">
                        <a:latin typeface="Gulim" pitchFamily="34" charset="-127"/>
                        <a:ea typeface="仿宋_GB2312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en-US" altLang="zh-CN" sz="2873" b="1">
                          <a:latin typeface="仿宋_GB2312" pitchFamily="49" charset="-122"/>
                          <a:ea typeface="仿宋_GB2312" pitchFamily="49" charset="-122"/>
                        </a:rPr>
                        <a:t>60</a:t>
                      </a:r>
                      <a:endParaRPr lang="en-US" altLang="zh-CN" sz="2800" b="1">
                        <a:latin typeface="仿宋_GB2312" pitchFamily="49" charset="-122"/>
                        <a:ea typeface="仿宋_GB2312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en-US" altLang="zh-CN" sz="2873" b="1">
                          <a:latin typeface="仿宋_GB2312" pitchFamily="49" charset="-122"/>
                          <a:ea typeface="仿宋_GB2312" pitchFamily="49" charset="-122"/>
                        </a:rPr>
                        <a:t>50</a:t>
                      </a:r>
                      <a:endParaRPr lang="en-US" altLang="zh-CN" sz="2800" b="1">
                        <a:latin typeface="仿宋_GB2312" pitchFamily="49" charset="-122"/>
                        <a:ea typeface="仿宋_GB2312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</a:tr>
              <a:tr h="530981"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ko-KR" altLang="en-US" sz="2873" b="1">
                          <a:latin typeface="Gulim" pitchFamily="34" charset="-127"/>
                          <a:ea typeface="仿宋_GB2312" pitchFamily="49" charset="-122"/>
                        </a:rPr>
                        <a:t>交通干线道路两侧</a:t>
                      </a:r>
                      <a:endParaRPr lang="ko-KR" altLang="en-US" sz="2800" b="1">
                        <a:latin typeface="Gulim" pitchFamily="34" charset="-127"/>
                        <a:ea typeface="仿宋_GB2312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en-US" altLang="zh-CN" sz="2873" b="1">
                          <a:latin typeface="仿宋_GB2312" pitchFamily="49" charset="-122"/>
                          <a:ea typeface="仿宋_GB2312" pitchFamily="49" charset="-122"/>
                        </a:rPr>
                        <a:t>70</a:t>
                      </a:r>
                      <a:endParaRPr lang="en-US" altLang="zh-CN" sz="2800" b="1">
                        <a:latin typeface="仿宋_GB2312" pitchFamily="49" charset="-122"/>
                        <a:ea typeface="仿宋_GB2312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en-US"/>
                      </a:defPPr>
                      <a:lvl1pPr marL="0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469087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938174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407261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1876349" indent="0" algn="l" defTabSz="938174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en-US" altLang="en-US" sz="2462" b="0" i="0" u="none" baseline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buClr>
                          <a:schemeClr val="hlink"/>
                        </a:buClr>
                        <a:buFont typeface="Wingdings" pitchFamily="2" charset="2"/>
                      </a:pPr>
                      <a:r>
                        <a:rPr lang="zh-CN" altLang="en-US" sz="2873" b="1">
                          <a:latin typeface="仿宋_GB2312" pitchFamily="49" charset="-122"/>
                          <a:ea typeface="仿宋_GB2312" pitchFamily="49" charset="-122"/>
                        </a:rPr>
                        <a:t>60</a:t>
                      </a:r>
                      <a:endParaRPr lang="en-US" altLang="zh-CN" sz="2800" b="1">
                        <a:latin typeface="仿宋_GB2312" pitchFamily="49" charset="-122"/>
                        <a:ea typeface="仿宋_GB2312" pitchFamily="49" charset="-122"/>
                      </a:endParaRPr>
                    </a:p>
                  </a:txBody>
                  <a:tcPr marL="93817" marR="93817" marT="46909" marB="46909" anchor="ctr">
                    <a:lnL w="12700">
                      <a:solidFill>
                        <a:srgbClr val="D4D0C8"/>
                      </a:solidFill>
                      <a:miter lim="800000"/>
                    </a:lnL>
                    <a:lnR w="12700">
                      <a:solidFill>
                        <a:srgbClr val="D4D0C8"/>
                      </a:solidFill>
                      <a:miter lim="800000"/>
                    </a:lnR>
                    <a:lnT w="12700">
                      <a:solidFill>
                        <a:srgbClr val="D4D0C8"/>
                      </a:solidFill>
                      <a:miter lim="800000"/>
                    </a:lnT>
                    <a:lnB w="12700">
                      <a:solidFill>
                        <a:srgbClr val="D4D0C8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6898" name="Rectangle 34"/>
          <p:cNvSpPr/>
          <p:nvPr>
            <p:custDataLst>
              <p:tags r:id="rId7"/>
            </p:custDataLst>
          </p:nvPr>
        </p:nvSpPr>
        <p:spPr>
          <a:xfrm>
            <a:off x="1910554" y="4022034"/>
            <a:ext cx="182880" cy="487456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br>
              <a:rPr lang="ko-KR" altLang="en-US" sz="726">
                <a:solidFill>
                  <a:srgbClr val="00006C"/>
                </a:solidFill>
                <a:latin typeface="Gulim" pitchFamily="34" charset="-127"/>
                <a:ea typeface="幼圆" pitchFamily="49" charset="-122"/>
              </a:rPr>
            </a:br>
            <a:endParaRPr lang="ko-KR" altLang="en-US" sz="1847">
              <a:solidFill>
                <a:srgbClr val="000000"/>
              </a:solidFill>
              <a:latin typeface="Gulim" pitchFamily="34" charset="-127"/>
              <a:ea typeface="Gulim" pitchFamily="34" charset="-127"/>
            </a:endParaRPr>
          </a:p>
        </p:txBody>
      </p:sp>
      <p:pic>
        <p:nvPicPr>
          <p:cNvPr id="36899" name="Picture 35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98439" y="4775567"/>
            <a:ext cx="3176111" cy="2296573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36900" name="New shape"/>
          <p:cNvSpPr/>
          <p:nvPr>
            <p:custDataLst>
              <p:tags r:id="rId10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第十页，共三十六页。</a:t>
            </a:r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8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8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7890" name="控制.MPG">
            <a:hlinkClick action="ppaction://media"/>
          </p:cNvPr>
          <p:cNvPicPr>
            <a:picLocks noChangeAspect="1"/>
          </p:cNvPicPr>
          <p:nvPr>
            <a:videoFile r:link="rId5"/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469087" y="0"/>
            <a:ext cx="8678112" cy="710145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7891" name="Text Box 3"/>
          <p:cNvSpPr/>
          <p:nvPr>
            <p:custDataLst>
              <p:tags r:id="rId6"/>
            </p:custDataLst>
          </p:nvPr>
        </p:nvSpPr>
        <p:spPr>
          <a:xfrm>
            <a:off x="469087" y="0"/>
            <a:ext cx="6176314" cy="733714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4214" b="1">
                <a:solidFill>
                  <a:srgbClr val="FF996C"/>
                </a:solidFill>
                <a:ea typeface="隶书" pitchFamily="49" charset="-122"/>
              </a:rPr>
              <a:t>五、怎样减弱噪声</a:t>
            </a:r>
            <a:endParaRPr lang="zh-CN" altLang="en-US" sz="4514" b="1">
              <a:solidFill>
                <a:srgbClr val="FF9900"/>
              </a:solidFill>
              <a:ea typeface="隶书" pitchFamily="49" charset="-122"/>
            </a:endParaRPr>
          </a:p>
        </p:txBody>
      </p:sp>
      <p:sp>
        <p:nvSpPr>
          <p:cNvPr id="37892" name="New shape"/>
          <p:cNvSpPr/>
          <p:nvPr>
            <p:custDataLst>
              <p:tags r:id="rId7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第十一页，共三十六页。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 fill="hold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00" fill="hold"/>
                                        <p:tgtEl>
                                          <p:spTgt spid="3789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fill="hold" display="0">
                  <p:stCondLst>
                    <p:cond delay="indefinite"/>
                  </p:stCondLst>
                </p:cTn>
                <p:tgtEl>
                  <p:spTgt spid="37890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8914" name="Text Box 2"/>
          <p:cNvSpPr/>
          <p:nvPr>
            <p:custDataLst>
              <p:tags r:id="rId3"/>
            </p:custDataLst>
          </p:nvPr>
        </p:nvSpPr>
        <p:spPr>
          <a:xfrm>
            <a:off x="1719987" y="1172718"/>
            <a:ext cx="4847234" cy="1399641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3494">
                <a:solidFill>
                  <a:srgbClr val="00006C"/>
                </a:solidFill>
                <a:ea typeface="隶书" pitchFamily="49" charset="-122"/>
              </a:rPr>
              <a:t>1.</a:t>
            </a:r>
            <a:r>
              <a:rPr lang="zh-CN" altLang="en-US" sz="3494">
                <a:solidFill>
                  <a:srgbClr val="00006C"/>
                </a:solidFill>
                <a:ea typeface="隶书" pitchFamily="49" charset="-122"/>
              </a:rPr>
              <a:t>防止噪声的产生</a:t>
            </a:r>
            <a:endParaRPr lang="zh-CN" altLang="en-US" sz="3694">
              <a:ea typeface="隶书" pitchFamily="49" charset="-122"/>
            </a:endParaRPr>
          </a:p>
          <a:p>
            <a:pPr marL="0" lvl="0" indent="0" eaLnBrk="1" hangingPunct="1">
              <a:spcBef>
                <a:spcPct val="50000"/>
              </a:spcBef>
            </a:pPr>
            <a:r>
              <a:rPr lang="zh-CN" altLang="zh-CN" sz="3394">
                <a:solidFill>
                  <a:srgbClr val="00006C"/>
                </a:solidFill>
                <a:ea typeface="隶书" pitchFamily="49" charset="-122"/>
              </a:rPr>
              <a:t>    (</a:t>
            </a:r>
            <a:r>
              <a:rPr lang="zh-CN" altLang="en-US" sz="3394">
                <a:solidFill>
                  <a:srgbClr val="00006C"/>
                </a:solidFill>
                <a:ea typeface="隶书" pitchFamily="49" charset="-122"/>
              </a:rPr>
              <a:t>声源处减弱</a:t>
            </a:r>
            <a:r>
              <a:rPr lang="zh-CN" altLang="zh-CN" sz="3394">
                <a:solidFill>
                  <a:srgbClr val="00006C"/>
                </a:solidFill>
                <a:ea typeface="隶书" pitchFamily="49" charset="-122"/>
              </a:rPr>
              <a:t>)</a:t>
            </a:r>
            <a:endParaRPr lang="zh-CN" altLang="zh-CN" sz="3694">
              <a:ea typeface="隶书" pitchFamily="49" charset="-122"/>
            </a:endParaRPr>
          </a:p>
        </p:txBody>
      </p:sp>
      <p:sp>
        <p:nvSpPr>
          <p:cNvPr id="38915" name="Text Box 3"/>
          <p:cNvSpPr/>
          <p:nvPr>
            <p:custDataLst>
              <p:tags r:id="rId4"/>
            </p:custDataLst>
          </p:nvPr>
        </p:nvSpPr>
        <p:spPr>
          <a:xfrm>
            <a:off x="1719986" y="2892704"/>
            <a:ext cx="5394502" cy="1719194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zh-CN" sz="3294">
                <a:solidFill>
                  <a:srgbClr val="00006C"/>
                </a:solidFill>
                <a:ea typeface="隶书" pitchFamily="49" charset="-122"/>
              </a:rPr>
              <a:t>2.</a:t>
            </a:r>
            <a:r>
              <a:rPr lang="zh-CN" altLang="en-US" sz="3394">
                <a:solidFill>
                  <a:srgbClr val="00006C"/>
                </a:solidFill>
                <a:ea typeface="隶书" pitchFamily="49" charset="-122"/>
              </a:rPr>
              <a:t>阻断噪声的传播</a:t>
            </a:r>
            <a:endParaRPr lang="zh-CN" altLang="en-US" sz="3694">
              <a:ea typeface="隶书" pitchFamily="49" charset="-122"/>
            </a:endParaRPr>
          </a:p>
          <a:p>
            <a:pPr marL="0" lvl="0" indent="0" eaLnBrk="1" hangingPunct="1"/>
            <a:r>
              <a:rPr lang="zh-CN" altLang="zh-CN" sz="3294">
                <a:solidFill>
                  <a:srgbClr val="00006C"/>
                </a:solidFill>
                <a:ea typeface="隶书" pitchFamily="49" charset="-122"/>
              </a:rPr>
              <a:t>    (</a:t>
            </a:r>
            <a:r>
              <a:rPr lang="zh-CN" altLang="en-US" sz="3594">
                <a:solidFill>
                  <a:srgbClr val="00006C"/>
                </a:solidFill>
                <a:ea typeface="隶书" pitchFamily="49" charset="-122"/>
              </a:rPr>
              <a:t>传播过程中减弱</a:t>
            </a:r>
            <a:r>
              <a:rPr lang="zh-CN" altLang="zh-CN" sz="3494">
                <a:solidFill>
                  <a:srgbClr val="00006C"/>
                </a:solidFill>
                <a:ea typeface="隶书" pitchFamily="49" charset="-122"/>
              </a:rPr>
              <a:t>)</a:t>
            </a:r>
            <a:endParaRPr lang="zh-CN" altLang="zh-CN" sz="3694">
              <a:ea typeface="隶书" pitchFamily="49" charset="-122"/>
            </a:endParaRPr>
          </a:p>
          <a:p>
            <a:pPr marL="0" lvl="0" indent="0" eaLnBrk="1" hangingPunct="1">
              <a:spcBef>
                <a:spcPct val="50000"/>
              </a:spcBef>
            </a:pPr>
            <a:endParaRPr lang="zh-CN" altLang="zh-CN"/>
          </a:p>
        </p:txBody>
      </p:sp>
      <p:sp>
        <p:nvSpPr>
          <p:cNvPr id="38916" name="Text Box 4"/>
          <p:cNvSpPr/>
          <p:nvPr>
            <p:custDataLst>
              <p:tags r:id="rId5"/>
            </p:custDataLst>
          </p:nvPr>
        </p:nvSpPr>
        <p:spPr>
          <a:xfrm>
            <a:off x="1798167" y="4612690"/>
            <a:ext cx="5238140" cy="146060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3494">
                <a:solidFill>
                  <a:srgbClr val="00006C"/>
                </a:solidFill>
                <a:ea typeface="隶书" pitchFamily="49" charset="-122"/>
              </a:rPr>
              <a:t>3.</a:t>
            </a:r>
            <a:r>
              <a:rPr lang="zh-CN" altLang="en-US" sz="3594">
                <a:solidFill>
                  <a:srgbClr val="00006C"/>
                </a:solidFill>
                <a:ea typeface="隶书" pitchFamily="49" charset="-122"/>
              </a:rPr>
              <a:t>防止噪声进入耳朵</a:t>
            </a:r>
            <a:endParaRPr lang="zh-CN" altLang="en-US" sz="3694">
              <a:ea typeface="隶书" pitchFamily="49" charset="-122"/>
            </a:endParaRPr>
          </a:p>
          <a:p>
            <a:pPr marL="0" lvl="0" indent="0" eaLnBrk="1" hangingPunct="1">
              <a:spcBef>
                <a:spcPct val="50000"/>
              </a:spcBef>
            </a:pPr>
            <a:r>
              <a:rPr lang="zh-CN" altLang="zh-CN" sz="3594">
                <a:solidFill>
                  <a:srgbClr val="00006C"/>
                </a:solidFill>
                <a:ea typeface="隶书" pitchFamily="49" charset="-122"/>
              </a:rPr>
              <a:t>     (</a:t>
            </a:r>
            <a:r>
              <a:rPr lang="zh-CN" altLang="en-US" sz="3494">
                <a:solidFill>
                  <a:srgbClr val="00006C"/>
                </a:solidFill>
                <a:ea typeface="隶书" pitchFamily="49" charset="-122"/>
              </a:rPr>
              <a:t>人耳处减弱</a:t>
            </a:r>
            <a:r>
              <a:rPr lang="zh-CN" altLang="zh-CN" sz="3394">
                <a:solidFill>
                  <a:srgbClr val="00006C"/>
                </a:solidFill>
                <a:ea typeface="隶书" pitchFamily="49" charset="-122"/>
              </a:rPr>
              <a:t>)</a:t>
            </a:r>
            <a:endParaRPr lang="zh-CN" altLang="zh-CN" sz="3694">
              <a:ea typeface="隶书" pitchFamily="49" charset="-122"/>
            </a:endParaRPr>
          </a:p>
        </p:txBody>
      </p:sp>
      <p:sp>
        <p:nvSpPr>
          <p:cNvPr id="38917" name="Text Box 5"/>
          <p:cNvSpPr/>
          <p:nvPr>
            <p:custDataLst>
              <p:tags r:id="rId6"/>
            </p:custDataLst>
          </p:nvPr>
        </p:nvSpPr>
        <p:spPr>
          <a:xfrm>
            <a:off x="312725" y="312725"/>
            <a:ext cx="5003596" cy="7016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4004" b="1">
                <a:solidFill>
                  <a:srgbClr val="FF996C"/>
                </a:solidFill>
                <a:ea typeface="隶书" pitchFamily="49" charset="-122"/>
              </a:rPr>
              <a:t>控制噪声三途径：</a:t>
            </a:r>
            <a:endParaRPr lang="zh-CN" altLang="en-US" sz="4104" b="1">
              <a:solidFill>
                <a:srgbClr val="FF9900"/>
              </a:solidFill>
              <a:ea typeface="隶书" pitchFamily="49" charset="-122"/>
            </a:endParaRPr>
          </a:p>
        </p:txBody>
      </p:sp>
      <p:sp>
        <p:nvSpPr>
          <p:cNvPr id="38918" name="New shape"/>
          <p:cNvSpPr/>
          <p:nvPr>
            <p:custDataLst>
              <p:tags r:id="rId7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第十二页，共三十六页。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/>
      <p:bldP spid="38915" grpId="0"/>
      <p:bldP spid="38916" grpId="0"/>
      <p:bldP spid="389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9938" name="Text Box 2"/>
          <p:cNvSpPr/>
          <p:nvPr>
            <p:custDataLst>
              <p:tags r:id="rId3"/>
            </p:custDataLst>
          </p:nvPr>
        </p:nvSpPr>
        <p:spPr>
          <a:xfrm>
            <a:off x="312725" y="390906"/>
            <a:ext cx="8443569" cy="5695554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6372" b="1">
                <a:solidFill>
                  <a:srgbClr val="00006C"/>
                </a:solidFill>
                <a:ea typeface="隶书" pitchFamily="49" charset="-122"/>
              </a:rPr>
              <a:t>本节目标：</a:t>
            </a:r>
            <a:endParaRPr lang="zh-CN" altLang="en-US" sz="6772" b="1">
              <a:ea typeface="隶书" pitchFamily="49" charset="-122"/>
            </a:endParaRPr>
          </a:p>
          <a:p>
            <a:pPr marL="0" lvl="0" indent="0" eaLnBrk="1" hangingPunct="1">
              <a:spcBef>
                <a:spcPct val="50000"/>
              </a:spcBef>
            </a:pPr>
            <a:r>
              <a:rPr lang="zh-CN" altLang="zh-CN" sz="421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1.</a:t>
            </a:r>
            <a:r>
              <a:rPr lang="zh-CN" altLang="en-US" sz="431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能从物理学的角度和环境保护   的角度来认识噪声。</a:t>
            </a:r>
            <a:br>
              <a:rPr lang="zh-CN" altLang="en-US" sz="431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</a:br>
            <a:r>
              <a:rPr lang="zh-CN" altLang="zh-CN" sz="411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2.</a:t>
            </a:r>
            <a:r>
              <a:rPr lang="zh-CN" altLang="en-US" sz="431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知道噪声的来源及其危害。</a:t>
            </a:r>
            <a:br>
              <a:rPr lang="zh-CN" altLang="en-US" sz="431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</a:br>
            <a:r>
              <a:rPr lang="zh-CN" altLang="zh-CN" sz="441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3.</a:t>
            </a:r>
            <a:r>
              <a:rPr lang="zh-CN" altLang="en-US" sz="4414" b="1" u="sng">
                <a:solidFill>
                  <a:srgbClr val="FF996C"/>
                </a:solidFill>
                <a:latin typeface="楷体_GB2312" pitchFamily="1" charset="-122"/>
                <a:ea typeface="楷体_GB2312" pitchFamily="1" charset="-122"/>
              </a:rPr>
              <a:t>知道减弱噪声的途径</a:t>
            </a:r>
            <a:r>
              <a:rPr lang="zh-CN" altLang="en-US" sz="4114" b="1">
                <a:solidFill>
                  <a:srgbClr val="00006C"/>
                </a:solidFill>
                <a:latin typeface="楷体_GB2312" pitchFamily="1" charset="-122"/>
                <a:ea typeface="楷体_GB2312" pitchFamily="1" charset="-122"/>
              </a:rPr>
              <a:t>，增强环境保护的意识。</a:t>
            </a:r>
            <a:endParaRPr lang="zh-CN" altLang="en-US" sz="4514" b="1">
              <a:latin typeface="楷体_GB2312" pitchFamily="1" charset="-122"/>
              <a:ea typeface="楷体_GB2312" pitchFamily="1" charset="-122"/>
            </a:endParaRPr>
          </a:p>
          <a:p>
            <a:pPr marL="0" lvl="0" indent="0" eaLnBrk="1" hangingPunct="1">
              <a:spcBef>
                <a:spcPct val="50000"/>
              </a:spcBef>
            </a:pPr>
            <a:endParaRPr lang="zh-CN" altLang="en-US" sz="4514" b="1">
              <a:solidFill>
                <a:schemeClr val="bg1"/>
              </a:solidFill>
              <a:latin typeface="楷体_GB2312" pitchFamily="1" charset="-122"/>
              <a:ea typeface="楷体_GB2312" pitchFamily="1" charset="-122"/>
            </a:endParaRPr>
          </a:p>
        </p:txBody>
      </p:sp>
      <p:sp>
        <p:nvSpPr>
          <p:cNvPr id="39939" name="New shape"/>
          <p:cNvSpPr/>
          <p:nvPr>
            <p:custDataLst>
              <p:tags r:id="rId4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第十三页，共三十六页。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:blinds/>
      </p:transition>
    </mc:Choice>
    <mc:Fallback>
      <p:transition spd="slow">
        <p:blinds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0962" name="Text Box 2"/>
          <p:cNvSpPr/>
          <p:nvPr>
            <p:custDataLst>
              <p:tags r:id="rId3"/>
            </p:custDataLst>
          </p:nvPr>
        </p:nvSpPr>
        <p:spPr>
          <a:xfrm>
            <a:off x="234543" y="312725"/>
            <a:ext cx="9147200" cy="5438546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3294" b="1">
                <a:solidFill>
                  <a:srgbClr val="00006C"/>
                </a:solidFill>
              </a:rPr>
              <a:t>1.</a:t>
            </a:r>
            <a:r>
              <a:rPr lang="zh-CN" altLang="en-US" sz="3294" b="1">
                <a:solidFill>
                  <a:srgbClr val="00006C"/>
                </a:solidFill>
              </a:rPr>
              <a:t>下面几种声音中，属于噪声的是（   ）</a:t>
            </a:r>
            <a:endParaRPr lang="zh-CN" altLang="en-US" sz="3694" b="1"/>
          </a:p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294" b="1">
                <a:solidFill>
                  <a:srgbClr val="00006C"/>
                </a:solidFill>
              </a:rPr>
              <a:t>A </a:t>
            </a:r>
            <a:r>
              <a:rPr lang="zh-CN" altLang="zh-CN" sz="3494" b="1">
                <a:solidFill>
                  <a:srgbClr val="00006C"/>
                </a:solidFill>
              </a:rPr>
              <a:t>.</a:t>
            </a:r>
            <a:r>
              <a:rPr lang="zh-CN" altLang="en-US" sz="3594" b="1">
                <a:solidFill>
                  <a:srgbClr val="00006C"/>
                </a:solidFill>
              </a:rPr>
              <a:t>晚会现场，舞台上的合唱团发出的激昂而嘹亮的歌声</a:t>
            </a:r>
            <a:endParaRPr lang="zh-CN" altLang="en-US" sz="3694" b="1"/>
          </a:p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494" b="1">
                <a:solidFill>
                  <a:srgbClr val="00006C"/>
                </a:solidFill>
              </a:rPr>
              <a:t>B </a:t>
            </a:r>
            <a:r>
              <a:rPr lang="zh-CN" altLang="zh-CN" sz="3594" b="1">
                <a:solidFill>
                  <a:srgbClr val="00006C"/>
                </a:solidFill>
              </a:rPr>
              <a:t>.</a:t>
            </a:r>
            <a:r>
              <a:rPr lang="zh-CN" altLang="en-US" sz="3294" b="1">
                <a:solidFill>
                  <a:srgbClr val="00006C"/>
                </a:solidFill>
              </a:rPr>
              <a:t>交响音乐会上，几十种乐器演奏时发出不同的音色的器乐声</a:t>
            </a:r>
            <a:endParaRPr lang="zh-CN" altLang="en-US" sz="3694" b="1"/>
          </a:p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394" b="1">
                <a:solidFill>
                  <a:srgbClr val="00006C"/>
                </a:solidFill>
              </a:rPr>
              <a:t>C</a:t>
            </a:r>
            <a:r>
              <a:rPr lang="zh-CN" altLang="zh-CN" sz="3594" b="1">
                <a:solidFill>
                  <a:srgbClr val="00006C"/>
                </a:solidFill>
              </a:rPr>
              <a:t>.</a:t>
            </a:r>
            <a:r>
              <a:rPr lang="zh-CN" altLang="en-US" sz="3494" b="1">
                <a:solidFill>
                  <a:srgbClr val="00006C"/>
                </a:solidFill>
              </a:rPr>
              <a:t>正在放映精彩影片的影剧院里两位同学轻轻的交谈声</a:t>
            </a:r>
            <a:endParaRPr lang="zh-CN" altLang="en-US" sz="3694" b="1"/>
          </a:p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494" b="1">
                <a:solidFill>
                  <a:srgbClr val="00006C"/>
                </a:solidFill>
              </a:rPr>
              <a:t>D</a:t>
            </a:r>
            <a:r>
              <a:rPr lang="zh-CN" altLang="zh-CN" sz="3494" b="1">
                <a:solidFill>
                  <a:srgbClr val="00006C"/>
                </a:solidFill>
              </a:rPr>
              <a:t>.</a:t>
            </a:r>
            <a:r>
              <a:rPr lang="zh-CN" altLang="en-US" sz="3494" b="1">
                <a:solidFill>
                  <a:srgbClr val="00006C"/>
                </a:solidFill>
              </a:rPr>
              <a:t>春游活动中，同学们活泼轻松的说笑声</a:t>
            </a:r>
            <a:endParaRPr lang="zh-CN" altLang="en-US" sz="3694" b="1"/>
          </a:p>
        </p:txBody>
      </p:sp>
      <p:sp>
        <p:nvSpPr>
          <p:cNvPr id="40963" name="Text Box 3"/>
          <p:cNvSpPr/>
          <p:nvPr>
            <p:custDataLst>
              <p:tags r:id="rId4"/>
            </p:custDataLst>
          </p:nvPr>
        </p:nvSpPr>
        <p:spPr>
          <a:xfrm>
            <a:off x="7645470" y="332270"/>
            <a:ext cx="1016356" cy="59338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294">
                <a:solidFill>
                  <a:srgbClr val="FFFF6C"/>
                </a:solidFill>
              </a:rPr>
              <a:t>C</a:t>
            </a:r>
            <a:endParaRPr lang="en-US" altLang="zh-CN" sz="3694">
              <a:solidFill>
                <a:schemeClr val="folHlink"/>
              </a:solidFill>
            </a:endParaRPr>
          </a:p>
        </p:txBody>
      </p:sp>
      <p:sp>
        <p:nvSpPr>
          <p:cNvPr id="40964" name="New shape"/>
          <p:cNvSpPr/>
          <p:nvPr>
            <p:custDataLst>
              <p:tags r:id="rId5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第十四页，共三十六页。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 fill="hold"/>
                                        <p:tgtEl>
                                          <p:spTgt spid="40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1986" name="Text Box 2"/>
          <p:cNvSpPr/>
          <p:nvPr>
            <p:custDataLst>
              <p:tags r:id="rId3"/>
            </p:custDataLst>
          </p:nvPr>
        </p:nvSpPr>
        <p:spPr>
          <a:xfrm>
            <a:off x="547268" y="703631"/>
            <a:ext cx="8521750" cy="435845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3594" b="1">
                <a:solidFill>
                  <a:srgbClr val="00006C"/>
                </a:solidFill>
                <a:latin typeface="宋体" pitchFamily="2" charset="-122"/>
              </a:rPr>
              <a:t>2.</a:t>
            </a:r>
            <a:r>
              <a:rPr lang="zh-CN" altLang="en-US" sz="3594" b="1">
                <a:solidFill>
                  <a:srgbClr val="00006C"/>
                </a:solidFill>
                <a:latin typeface="宋体" pitchFamily="2" charset="-122"/>
              </a:rPr>
              <a:t>以下措施不能达到减弱噪声目的的是（ ）</a:t>
            </a:r>
            <a:endParaRPr lang="zh-CN" altLang="en-US" sz="3694" b="1">
              <a:latin typeface="宋体" pitchFamily="2" charset="-122"/>
            </a:endParaRPr>
          </a:p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494" b="1">
                <a:solidFill>
                  <a:srgbClr val="00006C"/>
                </a:solidFill>
                <a:latin typeface="宋体" pitchFamily="2" charset="-122"/>
              </a:rPr>
              <a:t>A</a:t>
            </a:r>
            <a:r>
              <a:rPr lang="zh-CN" altLang="zh-CN" sz="3394" b="1">
                <a:solidFill>
                  <a:srgbClr val="00006C"/>
                </a:solidFill>
                <a:latin typeface="宋体" pitchFamily="2" charset="-122"/>
              </a:rPr>
              <a:t>.</a:t>
            </a:r>
            <a:r>
              <a:rPr lang="zh-CN" altLang="en-US" sz="3494" b="1">
                <a:solidFill>
                  <a:srgbClr val="00006C"/>
                </a:solidFill>
                <a:latin typeface="宋体" pitchFamily="2" charset="-122"/>
              </a:rPr>
              <a:t>摩托车上安装消声器</a:t>
            </a:r>
            <a:endParaRPr lang="zh-CN" altLang="en-US" sz="3694" b="1">
              <a:latin typeface="宋体" pitchFamily="2" charset="-122"/>
            </a:endParaRPr>
          </a:p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294" b="1">
                <a:solidFill>
                  <a:srgbClr val="00006C"/>
                </a:solidFill>
                <a:latin typeface="宋体" pitchFamily="2" charset="-122"/>
              </a:rPr>
              <a:t>B</a:t>
            </a:r>
            <a:r>
              <a:rPr lang="zh-CN" altLang="zh-CN" sz="3494" b="1">
                <a:solidFill>
                  <a:srgbClr val="00006C"/>
                </a:solidFill>
                <a:latin typeface="宋体" pitchFamily="2" charset="-122"/>
              </a:rPr>
              <a:t>.</a:t>
            </a:r>
            <a:r>
              <a:rPr lang="zh-CN" altLang="en-US" sz="3494" b="1">
                <a:solidFill>
                  <a:srgbClr val="00006C"/>
                </a:solidFill>
                <a:latin typeface="宋体" pitchFamily="2" charset="-122"/>
              </a:rPr>
              <a:t>机场工作人员佩戴有耳罩的头盔</a:t>
            </a:r>
            <a:endParaRPr lang="zh-CN" altLang="en-US" sz="3694" b="1">
              <a:latin typeface="宋体" pitchFamily="2" charset="-122"/>
            </a:endParaRPr>
          </a:p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394" b="1">
                <a:solidFill>
                  <a:srgbClr val="00006C"/>
                </a:solidFill>
                <a:latin typeface="宋体" pitchFamily="2" charset="-122"/>
              </a:rPr>
              <a:t>C</a:t>
            </a:r>
            <a:r>
              <a:rPr lang="zh-CN" altLang="zh-CN" sz="3394" b="1">
                <a:solidFill>
                  <a:srgbClr val="00006C"/>
                </a:solidFill>
                <a:latin typeface="宋体" pitchFamily="2" charset="-122"/>
              </a:rPr>
              <a:t>.</a:t>
            </a:r>
            <a:r>
              <a:rPr lang="zh-CN" altLang="en-US" sz="3394" b="1">
                <a:solidFill>
                  <a:srgbClr val="00006C"/>
                </a:solidFill>
                <a:latin typeface="宋体" pitchFamily="2" charset="-122"/>
              </a:rPr>
              <a:t>街头设置噪声监视仪</a:t>
            </a:r>
            <a:endParaRPr lang="zh-CN" altLang="en-US" sz="3694" b="1">
              <a:latin typeface="宋体" pitchFamily="2" charset="-122"/>
            </a:endParaRPr>
          </a:p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494" b="1">
                <a:solidFill>
                  <a:srgbClr val="00006C"/>
                </a:solidFill>
                <a:latin typeface="宋体" pitchFamily="2" charset="-122"/>
              </a:rPr>
              <a:t>D</a:t>
            </a:r>
            <a:r>
              <a:rPr lang="zh-CN" altLang="zh-CN" sz="3494" b="1">
                <a:solidFill>
                  <a:srgbClr val="00006C"/>
                </a:solidFill>
                <a:latin typeface="宋体" pitchFamily="2" charset="-122"/>
              </a:rPr>
              <a:t>.</a:t>
            </a:r>
            <a:r>
              <a:rPr lang="zh-CN" altLang="en-US" sz="3294" b="1">
                <a:solidFill>
                  <a:srgbClr val="00006C"/>
                </a:solidFill>
                <a:latin typeface="宋体" pitchFamily="2" charset="-122"/>
              </a:rPr>
              <a:t>高速公路两侧建起透明墙板</a:t>
            </a:r>
            <a:endParaRPr lang="zh-CN" altLang="en-US" sz="3694" b="1">
              <a:latin typeface="宋体" pitchFamily="2" charset="-122"/>
            </a:endParaRPr>
          </a:p>
        </p:txBody>
      </p:sp>
      <p:sp>
        <p:nvSpPr>
          <p:cNvPr id="41987" name="Text Box 3"/>
          <p:cNvSpPr/>
          <p:nvPr>
            <p:custDataLst>
              <p:tags r:id="rId4"/>
            </p:custDataLst>
          </p:nvPr>
        </p:nvSpPr>
        <p:spPr>
          <a:xfrm>
            <a:off x="1016355" y="1329080"/>
            <a:ext cx="938174" cy="59338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3294" b="1">
                <a:solidFill>
                  <a:srgbClr val="FFFF6C"/>
                </a:solidFill>
              </a:rPr>
              <a:t>C</a:t>
            </a:r>
            <a:endParaRPr lang="en-US" altLang="zh-CN" sz="3694" b="1">
              <a:solidFill>
                <a:schemeClr val="folHlink"/>
              </a:solidFill>
            </a:endParaRPr>
          </a:p>
        </p:txBody>
      </p:sp>
      <p:sp>
        <p:nvSpPr>
          <p:cNvPr id="41988" name="New shape"/>
          <p:cNvSpPr/>
          <p:nvPr>
            <p:custDataLst>
              <p:tags r:id="rId5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第十五页，共三十六页。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 fill="hold"/>
                                        <p:tgtEl>
                                          <p:spTgt spid="419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3010" name="Text Box 2"/>
          <p:cNvSpPr/>
          <p:nvPr>
            <p:custDataLst>
              <p:tags r:id="rId3"/>
            </p:custDataLst>
          </p:nvPr>
        </p:nvSpPr>
        <p:spPr>
          <a:xfrm>
            <a:off x="390906" y="938175"/>
            <a:ext cx="8443569" cy="1156289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3594" b="1">
                <a:solidFill>
                  <a:srgbClr val="00006C"/>
                </a:solidFill>
              </a:rPr>
              <a:t>3.</a:t>
            </a:r>
            <a:r>
              <a:rPr lang="zh-CN" altLang="en-US" sz="3394" b="1">
                <a:solidFill>
                  <a:srgbClr val="00006C"/>
                </a:solidFill>
              </a:rPr>
              <a:t>电台、电视台的录音棚里的吸音壁上有许多楔形物，其作用是</a:t>
            </a:r>
            <a:r>
              <a:rPr lang="zh-CN" altLang="en-US" sz="3394" b="1" u="sng">
                <a:solidFill>
                  <a:srgbClr val="00006C"/>
                </a:solidFill>
              </a:rPr>
              <a:t>                     </a:t>
            </a:r>
            <a:r>
              <a:rPr lang="zh-CN" altLang="en-US" sz="3294" b="1">
                <a:solidFill>
                  <a:srgbClr val="00006C"/>
                </a:solidFill>
              </a:rPr>
              <a:t>。</a:t>
            </a:r>
            <a:endParaRPr lang="zh-CN" altLang="en-US" sz="3694" b="1"/>
          </a:p>
        </p:txBody>
      </p:sp>
      <p:sp>
        <p:nvSpPr>
          <p:cNvPr id="43011" name="Text Box 3"/>
          <p:cNvSpPr/>
          <p:nvPr>
            <p:custDataLst>
              <p:tags r:id="rId4"/>
            </p:custDataLst>
          </p:nvPr>
        </p:nvSpPr>
        <p:spPr>
          <a:xfrm>
            <a:off x="469087" y="2736342"/>
            <a:ext cx="8912656" cy="1673474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3294" b="1">
                <a:solidFill>
                  <a:srgbClr val="00006C"/>
                </a:solidFill>
              </a:rPr>
              <a:t>4.</a:t>
            </a:r>
            <a:r>
              <a:rPr lang="zh-CN" altLang="en-US" sz="3394" b="1">
                <a:solidFill>
                  <a:srgbClr val="00006C"/>
                </a:solidFill>
              </a:rPr>
              <a:t>枪口上套一个矿泉水瓶是在</a:t>
            </a:r>
            <a:r>
              <a:rPr lang="zh-CN" altLang="en-US" sz="3294" b="1" u="sng">
                <a:solidFill>
                  <a:srgbClr val="00006C"/>
                </a:solidFill>
              </a:rPr>
              <a:t>            </a:t>
            </a:r>
            <a:r>
              <a:rPr lang="zh-CN" altLang="en-US" sz="3294" b="1">
                <a:solidFill>
                  <a:srgbClr val="00006C"/>
                </a:solidFill>
              </a:rPr>
              <a:t>处减弱噪声，把门窗关上，是在</a:t>
            </a:r>
            <a:r>
              <a:rPr lang="zh-CN" altLang="en-US" sz="3594" b="1" u="sng">
                <a:solidFill>
                  <a:srgbClr val="00006C"/>
                </a:solidFill>
              </a:rPr>
              <a:t>                  </a:t>
            </a:r>
            <a:r>
              <a:rPr lang="zh-CN" altLang="en-US" sz="3394" b="1">
                <a:solidFill>
                  <a:srgbClr val="00006C"/>
                </a:solidFill>
              </a:rPr>
              <a:t>减弱噪声，掩耳盗铃是在</a:t>
            </a:r>
            <a:r>
              <a:rPr lang="zh-CN" altLang="en-US" sz="3494" b="1" u="sng">
                <a:solidFill>
                  <a:srgbClr val="00006C"/>
                </a:solidFill>
              </a:rPr>
              <a:t>             </a:t>
            </a:r>
            <a:r>
              <a:rPr lang="zh-CN" altLang="en-US" sz="3594" b="1">
                <a:solidFill>
                  <a:srgbClr val="00006C"/>
                </a:solidFill>
              </a:rPr>
              <a:t>处减弱噪声。</a:t>
            </a:r>
            <a:endParaRPr lang="zh-CN" altLang="en-US" sz="3694" b="1"/>
          </a:p>
        </p:txBody>
      </p:sp>
      <p:sp>
        <p:nvSpPr>
          <p:cNvPr id="43012" name="Text Box 4"/>
          <p:cNvSpPr/>
          <p:nvPr>
            <p:custDataLst>
              <p:tags r:id="rId5"/>
            </p:custDataLst>
          </p:nvPr>
        </p:nvSpPr>
        <p:spPr>
          <a:xfrm>
            <a:off x="5863591" y="1407262"/>
            <a:ext cx="2110892" cy="62386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3494" b="1">
                <a:solidFill>
                  <a:srgbClr val="FF996C"/>
                </a:solidFill>
              </a:rPr>
              <a:t>减弱噪声</a:t>
            </a:r>
            <a:endParaRPr lang="zh-CN" altLang="en-US" sz="3694" b="1">
              <a:solidFill>
                <a:srgbClr val="FF9900"/>
              </a:solidFill>
            </a:endParaRPr>
          </a:p>
        </p:txBody>
      </p:sp>
      <p:sp>
        <p:nvSpPr>
          <p:cNvPr id="43013" name="Text Box 5"/>
          <p:cNvSpPr/>
          <p:nvPr>
            <p:custDataLst>
              <p:tags r:id="rId6"/>
            </p:custDataLst>
          </p:nvPr>
        </p:nvSpPr>
        <p:spPr>
          <a:xfrm>
            <a:off x="6958127" y="2658161"/>
            <a:ext cx="1329080" cy="63910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3594" b="1">
                <a:solidFill>
                  <a:srgbClr val="FF996C"/>
                </a:solidFill>
              </a:rPr>
              <a:t>声源</a:t>
            </a:r>
            <a:endParaRPr lang="zh-CN" altLang="en-US" sz="3694" b="1">
              <a:solidFill>
                <a:srgbClr val="FF9900"/>
              </a:solidFill>
            </a:endParaRPr>
          </a:p>
        </p:txBody>
      </p:sp>
      <p:sp>
        <p:nvSpPr>
          <p:cNvPr id="43014" name="Text Box 6"/>
          <p:cNvSpPr/>
          <p:nvPr>
            <p:custDataLst>
              <p:tags r:id="rId7"/>
            </p:custDataLst>
          </p:nvPr>
        </p:nvSpPr>
        <p:spPr>
          <a:xfrm>
            <a:off x="6332678" y="3283610"/>
            <a:ext cx="2032711" cy="57656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3183" b="1">
                <a:solidFill>
                  <a:srgbClr val="FF996C"/>
                </a:solidFill>
              </a:rPr>
              <a:t>传播过程</a:t>
            </a:r>
            <a:endParaRPr lang="zh-CN" altLang="en-US" sz="3283" b="1">
              <a:solidFill>
                <a:srgbClr val="FF9900"/>
              </a:solidFill>
            </a:endParaRPr>
          </a:p>
        </p:txBody>
      </p:sp>
      <p:sp>
        <p:nvSpPr>
          <p:cNvPr id="43015" name="Text Box 7"/>
          <p:cNvSpPr/>
          <p:nvPr>
            <p:custDataLst>
              <p:tags r:id="rId8"/>
            </p:custDataLst>
          </p:nvPr>
        </p:nvSpPr>
        <p:spPr>
          <a:xfrm>
            <a:off x="5003596" y="3752697"/>
            <a:ext cx="1172718" cy="6086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62" b="0" i="0" u="none" kern="1200" baseline="0"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3394" b="1">
                <a:solidFill>
                  <a:srgbClr val="FF996C"/>
                </a:solidFill>
              </a:rPr>
              <a:t>人耳</a:t>
            </a:r>
            <a:endParaRPr lang="zh-CN" altLang="en-US" sz="3694" b="1">
              <a:solidFill>
                <a:srgbClr val="FF9900"/>
              </a:solidFill>
            </a:endParaRPr>
          </a:p>
        </p:txBody>
      </p:sp>
      <p:sp>
        <p:nvSpPr>
          <p:cNvPr id="43016" name="New shape"/>
          <p:cNvSpPr/>
          <p:nvPr>
            <p:custDataLst>
              <p:tags r:id="rId9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第十六页，共三十六页。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 fill="hold"/>
                                        <p:tgtEl>
                                          <p:spTgt spid="43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30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0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 fill="hold"/>
                                        <p:tgtEl>
                                          <p:spTgt spid="43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 fill="hold"/>
                                        <p:tgtEl>
                                          <p:spTgt spid="43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 fill="hold"/>
                                        <p:tgtEl>
                                          <p:spTgt spid="43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0" grpId="0"/>
      <p:bldP spid="43011" grpId="0"/>
      <p:bldP spid="43012" grpId="0"/>
      <p:bldP spid="43013" grpId="0"/>
      <p:bldP spid="43014" grpId="0"/>
      <p:bldP spid="430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  <p:custDataLst>
              <p:tags r:id="rId3"/>
            </p:custDataLst>
          </p:nvPr>
        </p:nvSpPr>
        <p:spPr>
          <a:xfrm>
            <a:off x="703631" y="625449"/>
            <a:ext cx="7974481" cy="1172718"/>
          </a:xfrm>
          <a:prstGeom prst="rect">
            <a:avLst/>
          </a:prstGeom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  <a:noAutofit/>
          </a:bodyPr>
          <a:lstStyle>
            <a:lvl1pPr marL="0" indent="0" algn="ctr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514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marL="0" marR="0" lvl="0" indent="0" eaLnBrk="1" hangingPunct="1"/>
            <a:r>
              <a:rPr lang="zh-CN" altLang="en-US" sz="4214" spc="0">
                <a:solidFill>
                  <a:srgbClr val="00006C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相关影音资料</a:t>
            </a:r>
            <a:endParaRPr lang="zh-CN" altLang="en-US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4035" name="Rectangle 3"/>
          <p:cNvSpPr>
            <a:spLocks noGrp="1"/>
          </p:cNvSpPr>
          <p:nvPr>
            <p:ph type="body" idx="4294967295"/>
            <p:custDataLst>
              <p:tags r:id="rId4"/>
            </p:custDataLst>
          </p:nvPr>
        </p:nvSpPr>
        <p:spPr>
          <a:xfrm>
            <a:off x="703631" y="2032711"/>
            <a:ext cx="7974481" cy="422178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0" lang="en-US" altLang="en-US" sz="3283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0" lang="en-US" altLang="en-US" sz="2873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en-US" altLang="en-US" sz="2052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en-US" altLang="en-US" sz="2052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79979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6pPr>
            <a:lvl7pPr marL="3049067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7pPr>
            <a:lvl8pPr marL="3518154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8pPr>
            <a:lvl9pPr marL="3987241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endParaRPr lang="en-US" altLang="zh-CN"/>
          </a:p>
          <a:p>
            <a:pPr lvl="0" eaLnBrk="1" hangingPunct="1"/>
            <a:r>
              <a:rPr lang="zh-CN" altLang="en-US">
                <a:solidFill>
                  <a:srgbClr val="00006C"/>
                </a:solidFill>
                <a:hlinkClick r:id="rId5" action="ppaction://hlinkfile"/>
              </a:rPr>
              <a:t>噪声</a:t>
            </a:r>
            <a:r>
              <a:rPr lang="zh-CN" altLang="en-US">
                <a:solidFill>
                  <a:srgbClr val="00006C"/>
                </a:solidFill>
              </a:rPr>
              <a:t>　　　</a:t>
            </a:r>
            <a:r>
              <a:rPr lang="zh-CN" altLang="en-US">
                <a:solidFill>
                  <a:srgbClr val="00006C"/>
                </a:solidFill>
                <a:hlinkClick r:id="rId6" action="ppaction://hlinkfile"/>
              </a:rPr>
              <a:t>分贝</a:t>
            </a:r>
            <a:r>
              <a:rPr lang="zh-CN" altLang="en-US">
                <a:solidFill>
                  <a:srgbClr val="00006C"/>
                </a:solidFill>
              </a:rPr>
              <a:t>　　　</a:t>
            </a:r>
            <a:r>
              <a:rPr lang="zh-CN" altLang="en-US">
                <a:solidFill>
                  <a:srgbClr val="00006C"/>
                </a:solidFill>
                <a:hlinkClick r:id="rId7" action="ppaction://hlinkfile"/>
              </a:rPr>
              <a:t>控制噪声</a:t>
            </a:r>
            <a:endParaRPr lang="zh-CN" altLang="en-US"/>
          </a:p>
          <a:p>
            <a:pPr lvl="0" eaLnBrk="1" hangingPunct="1"/>
            <a:endParaRPr lang="zh-CN" altLang="en-US"/>
          </a:p>
          <a:p>
            <a:pPr lvl="0" eaLnBrk="1" hangingPunct="1"/>
            <a:endParaRPr lang="zh-CN" altLang="en-US"/>
          </a:p>
          <a:p>
            <a:pPr lvl="0" eaLnBrk="1" hangingPunct="1"/>
            <a:r>
              <a:rPr lang="zh-CN" altLang="en-US">
                <a:solidFill>
                  <a:srgbClr val="00006C"/>
                </a:solidFill>
                <a:hlinkClick r:id="rId8" action="ppaction://hlinkfile"/>
              </a:rPr>
              <a:t>电锯</a:t>
            </a:r>
            <a:r>
              <a:rPr lang="zh-CN" altLang="en-US">
                <a:solidFill>
                  <a:srgbClr val="00006C"/>
                </a:solidFill>
              </a:rPr>
              <a:t>　　　</a:t>
            </a:r>
            <a:r>
              <a:rPr lang="zh-CN" altLang="en-US">
                <a:solidFill>
                  <a:srgbClr val="00006C"/>
                </a:solidFill>
                <a:hlinkClick r:id="rId9" action="ppaction://hlinkfile"/>
              </a:rPr>
              <a:t>防止</a:t>
            </a:r>
            <a:endParaRPr lang="zh-CN" altLang="en-US"/>
          </a:p>
        </p:txBody>
      </p:sp>
      <p:sp>
        <p:nvSpPr>
          <p:cNvPr id="44036" name="New shape"/>
          <p:cNvSpPr/>
          <p:nvPr>
            <p:custDataLst>
              <p:tags r:id="rId10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第十七页，共三十六页。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5058" name="Rectangle 2"/>
          <p:cNvSpPr>
            <a:spLocks noGrp="1" noRot="1"/>
          </p:cNvSpPr>
          <p:nvPr>
            <p:ph type="title"/>
            <p:custDataLst>
              <p:tags r:id="rId3"/>
            </p:custDataLst>
          </p:nvPr>
        </p:nvSpPr>
        <p:spPr>
          <a:xfrm>
            <a:off x="306210" y="234544"/>
            <a:ext cx="8762809" cy="1172718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514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b="1">
                <a:solidFill>
                  <a:srgbClr val="00006C"/>
                </a:solidFill>
              </a:rPr>
              <a:t>四、躁声的危害及危害</a:t>
            </a:r>
            <a:endParaRPr lang="zh-CN" altLang="en-US" b="1"/>
          </a:p>
        </p:txBody>
      </p:sp>
      <p:sp>
        <p:nvSpPr>
          <p:cNvPr id="45059" name="Rectangle 3"/>
          <p:cNvSpPr>
            <a:spLocks noGrp="1" noRot="1"/>
          </p:cNvSpPr>
          <p:nvPr>
            <p:ph type="body" idx="4294967295"/>
            <p:custDataLst>
              <p:tags r:id="rId4"/>
            </p:custDataLst>
          </p:nvPr>
        </p:nvSpPr>
        <p:spPr>
          <a:xfrm>
            <a:off x="625449" y="1641805"/>
            <a:ext cx="8365388" cy="4615948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en-US" altLang="en-US" sz="3283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" pitchFamily="2" charset="2"/>
              <a:buChar char="Ø"/>
              <a:defRPr kumimoji="0" lang="en-US" altLang="en-US" sz="2873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 2" pitchFamily="18" charset="2"/>
              <a:buChar char="¡"/>
              <a:defRPr kumimoji="0" lang="en-US" altLang="en-US" sz="2462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" pitchFamily="2" charset="2"/>
              <a:buChar char="Ø"/>
              <a:defRPr kumimoji="0" lang="en-US" altLang="en-US" sz="2052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 2" pitchFamily="18" charset="2"/>
              <a:buChar char="¡"/>
              <a:defRPr kumimoji="0" lang="en-US" altLang="en-US" sz="2052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79979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 2" pitchFamily="18" charset="2"/>
              <a:buChar char="¡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6pPr>
            <a:lvl7pPr marL="3049067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 2" pitchFamily="18" charset="2"/>
              <a:buChar char="¡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7pPr>
            <a:lvl8pPr marL="3518154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 2" pitchFamily="18" charset="2"/>
              <a:buChar char="¡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8pPr>
            <a:lvl9pPr marL="3987241" indent="-234544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 2" pitchFamily="18" charset="2"/>
              <a:buChar char="¡"/>
              <a:defRPr lang="en-US" altLang="en-US" sz="2052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b="1">
                <a:solidFill>
                  <a:srgbClr val="FF006C"/>
                </a:solidFill>
              </a:rPr>
              <a:t>1、噪声的来源</a:t>
            </a:r>
            <a:endParaRPr lang="zh-CN" altLang="en-US" b="1">
              <a:solidFill>
                <a:srgbClr val="FF0000"/>
              </a:solidFill>
            </a:endParaRPr>
          </a:p>
          <a:p>
            <a:pPr lvl="0" eaLnBrk="1" hangingPunct="1">
              <a:buNone/>
            </a:pPr>
            <a:r>
              <a:rPr lang="zh-CN" altLang="en-US" b="1">
                <a:solidFill>
                  <a:srgbClr val="FF006C"/>
                </a:solidFill>
              </a:rPr>
              <a:t>请大家阅读课文  ,  自学后分组讨论以下问题。</a:t>
            </a:r>
            <a:endParaRPr lang="zh-CN" altLang="en-US" b="1">
              <a:solidFill>
                <a:srgbClr val="FF0000"/>
              </a:solidFill>
            </a:endParaRPr>
          </a:p>
          <a:p>
            <a:pPr lvl="0" eaLnBrk="1" hangingPunct="1">
              <a:buNone/>
            </a:pPr>
            <a:r>
              <a:rPr lang="zh-CN" altLang="en-US" b="1">
                <a:solidFill>
                  <a:srgbClr val="FF006C"/>
                </a:solidFill>
              </a:rPr>
              <a:t>（1）从物理学角度看，什么是噪声？</a:t>
            </a:r>
            <a:endParaRPr lang="zh-CN" altLang="en-US" b="1">
              <a:solidFill>
                <a:srgbClr val="FF0000"/>
              </a:solidFill>
            </a:endParaRPr>
          </a:p>
          <a:p>
            <a:pPr lvl="0" eaLnBrk="1" hangingPunct="1">
              <a:buNone/>
            </a:pPr>
            <a:r>
              <a:rPr lang="zh-CN" altLang="en-US" b="1">
                <a:solidFill>
                  <a:srgbClr val="FF006C"/>
                </a:solidFill>
              </a:rPr>
              <a:t>（2）从环境保护角度看，什么是噪声？</a:t>
            </a:r>
            <a:endParaRPr lang="zh-CN" altLang="en-US" b="1">
              <a:solidFill>
                <a:srgbClr val="FF0000"/>
              </a:solidFill>
            </a:endParaRPr>
          </a:p>
          <a:p>
            <a:pPr lvl="0" eaLnBrk="1" hangingPunct="1">
              <a:buNone/>
            </a:pPr>
            <a:r>
              <a:rPr lang="zh-CN" altLang="en-US" b="1">
                <a:solidFill>
                  <a:srgbClr val="FF006C"/>
                </a:solidFill>
              </a:rPr>
              <a:t>（3）城市噪声的主要来源有哪些？</a:t>
            </a:r>
            <a:endParaRPr lang="zh-CN" altLang="en-US" b="1">
              <a:solidFill>
                <a:srgbClr val="FF0000"/>
              </a:solidFill>
            </a:endParaRPr>
          </a:p>
          <a:p>
            <a:pPr lvl="0" eaLnBrk="1" hangingPunct="1">
              <a:buNone/>
            </a:pPr>
            <a:r>
              <a:rPr lang="zh-CN" altLang="en-US" b="1">
                <a:solidFill>
                  <a:srgbClr val="FF006C"/>
                </a:solidFill>
              </a:rPr>
              <a:t>（4）你能举出生活中噪声的实例吗？</a:t>
            </a:r>
            <a:endParaRPr lang="zh-CN" altLang="en-US" b="1">
              <a:solidFill>
                <a:srgbClr val="FF0000"/>
              </a:solidFill>
            </a:endParaRPr>
          </a:p>
        </p:txBody>
      </p:sp>
      <p:sp>
        <p:nvSpPr>
          <p:cNvPr id="45060" name="New shape"/>
          <p:cNvSpPr/>
          <p:nvPr>
            <p:custDataLst>
              <p:tags r:id="rId5"/>
            </p:custDataLst>
          </p:nvPr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第十八页，共三十六页。</a:t>
            </a:r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 fill="hold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 fill="hold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 fill="hold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 fill="hold"/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 fill="hold"/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 fill="hold"/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9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8112125" cy="57658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https://d.book118.com/457041135066006053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239"/>
</p:tagLst>
</file>

<file path=ppt/tags/tag2.xml><?xml version="1.0" encoding="utf-8"?>
<p:tagLst xmlns:p="http://schemas.openxmlformats.org/presentationml/2006/main">
  <p:tag name="AS_UNIQUEID" val="1240"/>
</p:tagLst>
</file>

<file path=ppt/tags/tag3.xml><?xml version="1.0" encoding="utf-8"?>
<p:tagLst xmlns:p="http://schemas.openxmlformats.org/presentationml/2006/main">
  <p:tag name="AS_UNIQUEID" val="1241"/>
</p:tagLst>
</file>

<file path=ppt/tags/tag4.xml><?xml version="1.0" encoding="utf-8"?>
<p:tagLst xmlns:p="http://schemas.openxmlformats.org/presentationml/2006/main">
  <p:tag name="AS_UNIQUEID" val="1242"/>
</p:tagLst>
</file>

<file path=ppt/tags/tag5.xml><?xml version="1.0" encoding="utf-8"?>
<p:tagLst xmlns:p="http://schemas.openxmlformats.org/presentationml/2006/main">
  <p:tag name="AS_UNIQUEID" val="1243"/>
</p:tagLst>
</file>

<file path=ppt/tags/tag6.xml><?xml version="1.0" encoding="utf-8"?>
<p:tagLst xmlns:p="http://schemas.openxmlformats.org/presentationml/2006/main">
  <p:tag name="AS_UNIQUEID" val="1244"/>
</p:tagLst>
</file>

<file path=ppt/tags/tag7.xml><?xml version="1.0" encoding="utf-8"?>
<p:tagLst xmlns:p="http://schemas.openxmlformats.org/presentationml/2006/main">
  <p:tag name="AS_UNIQUEID" val="1245"/>
</p:tagLst>
</file>

<file path=ppt/tags/tag8.xml><?xml version="1.0" encoding="utf-8"?>
<p:tagLst xmlns:p="http://schemas.openxmlformats.org/presentationml/2006/main">
  <p:tag name="AS_UNIQUEID" val="1246"/>
</p:tagLst>
</file>

<file path=ppt/tags/tag9.xml><?xml version="1.0" encoding="utf-8"?>
<p:tagLst xmlns:p="http://schemas.openxmlformats.org/presentationml/2006/main">
  <p:tag name="AS_UNIQUEID" val="1247"/>
</p:tagLst>
</file>

<file path=ppt/tags/tag10.xml><?xml version="1.0" encoding="utf-8"?>
<p:tagLst xmlns:p="http://schemas.openxmlformats.org/presentationml/2006/main">
  <p:tag name="AS_UNIQUEID" val="1248"/>
</p:tagLst>
</file>

<file path=ppt/tags/tag11.xml><?xml version="1.0" encoding="utf-8"?>
<p:tagLst xmlns:p="http://schemas.openxmlformats.org/presentationml/2006/main">
  <p:tag name="AS_UNIQUEID" val="1249"/>
</p:tagLst>
</file>

<file path=ppt/tags/tag12.xml><?xml version="1.0" encoding="utf-8"?>
<p:tagLst xmlns:p="http://schemas.openxmlformats.org/presentationml/2006/main">
  <p:tag name="AS_UNIQUEID" val="1250"/>
</p:tagLst>
</file>

<file path=ppt/tags/tag13.xml><?xml version="1.0" encoding="utf-8"?>
<p:tagLst xmlns:p="http://schemas.openxmlformats.org/presentationml/2006/main">
  <p:tag name="AS_UNIQUEID" val="1251"/>
</p:tagLst>
</file>

<file path=ppt/tags/tag14.xml><?xml version="1.0" encoding="utf-8"?>
<p:tagLst xmlns:p="http://schemas.openxmlformats.org/presentationml/2006/main">
  <p:tag name="AS_UNIQUEID" val="1252"/>
</p:tagLst>
</file>

<file path=ppt/tags/tag15.xml><?xml version="1.0" encoding="utf-8"?>
<p:tagLst xmlns:p="http://schemas.openxmlformats.org/presentationml/2006/main">
  <p:tag name="AS_UNIQUEID" val="1253"/>
</p:tagLst>
</file>

<file path=ppt/tags/tag16.xml><?xml version="1.0" encoding="utf-8"?>
<p:tagLst xmlns:p="http://schemas.openxmlformats.org/presentationml/2006/main">
  <p:tag name="AS_UNIQUEID" val="1254"/>
</p:tagLst>
</file>

<file path=ppt/tags/tag17.xml><?xml version="1.0" encoding="utf-8"?>
<p:tagLst xmlns:p="http://schemas.openxmlformats.org/presentationml/2006/main">
  <p:tag name="AS_UNIQUEID" val="1255"/>
</p:tagLst>
</file>

<file path=ppt/tags/tag18.xml><?xml version="1.0" encoding="utf-8"?>
<p:tagLst xmlns:p="http://schemas.openxmlformats.org/presentationml/2006/main">
  <p:tag name="AS_UNIQUEID" val="1256"/>
</p:tagLst>
</file>

<file path=ppt/tags/tag19.xml><?xml version="1.0" encoding="utf-8"?>
<p:tagLst xmlns:p="http://schemas.openxmlformats.org/presentationml/2006/main">
  <p:tag name="AS_UNIQUEID" val="1257"/>
</p:tagLst>
</file>

<file path=ppt/tags/tag20.xml><?xml version="1.0" encoding="utf-8"?>
<p:tagLst xmlns:p="http://schemas.openxmlformats.org/presentationml/2006/main">
  <p:tag name="AS_UNIQUEID" val="1258"/>
</p:tagLst>
</file>

<file path=ppt/tags/tag21.xml><?xml version="1.0" encoding="utf-8"?>
<p:tagLst xmlns:p="http://schemas.openxmlformats.org/presentationml/2006/main">
  <p:tag name="AS_UNIQUEID" val="1259"/>
</p:tagLst>
</file>

<file path=ppt/tags/tag22.xml><?xml version="1.0" encoding="utf-8"?>
<p:tagLst xmlns:p="http://schemas.openxmlformats.org/presentationml/2006/main">
  <p:tag name="AS_UNIQUEID" val="1260"/>
</p:tagLst>
</file>

<file path=ppt/tags/tag23.xml><?xml version="1.0" encoding="utf-8"?>
<p:tagLst xmlns:p="http://schemas.openxmlformats.org/presentationml/2006/main">
  <p:tag name="AS_UNIQUEID" val="1261"/>
</p:tagLst>
</file>

<file path=ppt/tags/tag24.xml><?xml version="1.0" encoding="utf-8"?>
<p:tagLst xmlns:p="http://schemas.openxmlformats.org/presentationml/2006/main">
  <p:tag name="AS_UNIQUEID" val="1262"/>
</p:tagLst>
</file>

<file path=ppt/tags/tag25.xml><?xml version="1.0" encoding="utf-8"?>
<p:tagLst xmlns:p="http://schemas.openxmlformats.org/presentationml/2006/main">
  <p:tag name="AS_UNIQUEID" val="1263"/>
</p:tagLst>
</file>

<file path=ppt/tags/tag26.xml><?xml version="1.0" encoding="utf-8"?>
<p:tagLst xmlns:p="http://schemas.openxmlformats.org/presentationml/2006/main">
  <p:tag name="AS_UNIQUEID" val="1264"/>
</p:tagLst>
</file>

<file path=ppt/tags/tag27.xml><?xml version="1.0" encoding="utf-8"?>
<p:tagLst xmlns:p="http://schemas.openxmlformats.org/presentationml/2006/main">
  <p:tag name="AS_UNIQUEID" val="1265"/>
</p:tagLst>
</file>

<file path=ppt/tags/tag28.xml><?xml version="1.0" encoding="utf-8"?>
<p:tagLst xmlns:p="http://schemas.openxmlformats.org/presentationml/2006/main">
  <p:tag name="AS_UNIQUEID" val="1266"/>
</p:tagLst>
</file>

<file path=ppt/tags/tag29.xml><?xml version="1.0" encoding="utf-8"?>
<p:tagLst xmlns:p="http://schemas.openxmlformats.org/presentationml/2006/main">
  <p:tag name="AS_UNIQUEID" val="1267"/>
</p:tagLst>
</file>

<file path=ppt/tags/tag30.xml><?xml version="1.0" encoding="utf-8"?>
<p:tagLst xmlns:p="http://schemas.openxmlformats.org/presentationml/2006/main">
  <p:tag name="AS_UNIQUEID" val="1268"/>
</p:tagLst>
</file>

<file path=ppt/tags/tag31.xml><?xml version="1.0" encoding="utf-8"?>
<p:tagLst xmlns:p="http://schemas.openxmlformats.org/presentationml/2006/main">
  <p:tag name="AS_UNIQUEID" val="1269"/>
</p:tagLst>
</file>

<file path=ppt/tags/tag32.xml><?xml version="1.0" encoding="utf-8"?>
<p:tagLst xmlns:p="http://schemas.openxmlformats.org/presentationml/2006/main">
  <p:tag name="AS_UNIQUEID" val="1270"/>
</p:tagLst>
</file>

<file path=ppt/tags/tag33.xml><?xml version="1.0" encoding="utf-8"?>
<p:tagLst xmlns:p="http://schemas.openxmlformats.org/presentationml/2006/main">
  <p:tag name="AS_UNIQUEID" val="1271"/>
</p:tagLst>
</file>

<file path=ppt/tags/tag34.xml><?xml version="1.0" encoding="utf-8"?>
<p:tagLst xmlns:p="http://schemas.openxmlformats.org/presentationml/2006/main">
  <p:tag name="AS_UNIQUEID" val="1272"/>
</p:tagLst>
</file>

<file path=ppt/tags/tag35.xml><?xml version="1.0" encoding="utf-8"?>
<p:tagLst xmlns:p="http://schemas.openxmlformats.org/presentationml/2006/main">
  <p:tag name="AS_UNIQUEID" val="1273"/>
</p:tagLst>
</file>

<file path=ppt/tags/tag36.xml><?xml version="1.0" encoding="utf-8"?>
<p:tagLst xmlns:p="http://schemas.openxmlformats.org/presentationml/2006/main">
  <p:tag name="AS_UNIQUEID" val="1274"/>
</p:tagLst>
</file>

<file path=ppt/tags/tag37.xml><?xml version="1.0" encoding="utf-8"?>
<p:tagLst xmlns:p="http://schemas.openxmlformats.org/presentationml/2006/main">
  <p:tag name="AS_UNIQUEID" val="1275"/>
</p:tagLst>
</file>

<file path=ppt/tags/tag38.xml><?xml version="1.0" encoding="utf-8"?>
<p:tagLst xmlns:p="http://schemas.openxmlformats.org/presentationml/2006/main">
  <p:tag name="AS_UNIQUEID" val="1276"/>
</p:tagLst>
</file>

<file path=ppt/tags/tag39.xml><?xml version="1.0" encoding="utf-8"?>
<p:tagLst xmlns:p="http://schemas.openxmlformats.org/presentationml/2006/main">
  <p:tag name="AS_UNIQUEID" val="1277"/>
</p:tagLst>
</file>

<file path=ppt/tags/tag40.xml><?xml version="1.0" encoding="utf-8"?>
<p:tagLst xmlns:p="http://schemas.openxmlformats.org/presentationml/2006/main">
  <p:tag name="AS_UNIQUEID" val="1278"/>
</p:tagLst>
</file>

<file path=ppt/tags/tag41.xml><?xml version="1.0" encoding="utf-8"?>
<p:tagLst xmlns:p="http://schemas.openxmlformats.org/presentationml/2006/main">
  <p:tag name="AS_UNIQUEID" val="1279"/>
</p:tagLst>
</file>

<file path=ppt/tags/tag42.xml><?xml version="1.0" encoding="utf-8"?>
<p:tagLst xmlns:p="http://schemas.openxmlformats.org/presentationml/2006/main">
  <p:tag name="AS_UNIQUEID" val="1280"/>
</p:tagLst>
</file>

<file path=ppt/tags/tag43.xml><?xml version="1.0" encoding="utf-8"?>
<p:tagLst xmlns:p="http://schemas.openxmlformats.org/presentationml/2006/main">
  <p:tag name="AS_UNIQUEID" val="1281"/>
</p:tagLst>
</file>

<file path=ppt/tags/tag44.xml><?xml version="1.0" encoding="utf-8"?>
<p:tagLst xmlns:p="http://schemas.openxmlformats.org/presentationml/2006/main">
  <p:tag name="AS_UNIQUEID" val="1282"/>
</p:tagLst>
</file>

<file path=ppt/tags/tag45.xml><?xml version="1.0" encoding="utf-8"?>
<p:tagLst xmlns:p="http://schemas.openxmlformats.org/presentationml/2006/main">
  <p:tag name="AS_UNIQUEID" val="1283"/>
</p:tagLst>
</file>

<file path=ppt/tags/tag46.xml><?xml version="1.0" encoding="utf-8"?>
<p:tagLst xmlns:p="http://schemas.openxmlformats.org/presentationml/2006/main">
  <p:tag name="AS_UNIQUEID" val="1284"/>
</p:tagLst>
</file>

<file path=ppt/tags/tag47.xml><?xml version="1.0" encoding="utf-8"?>
<p:tagLst xmlns:p="http://schemas.openxmlformats.org/presentationml/2006/main">
  <p:tag name="AS_UNIQUEID" val="1285"/>
</p:tagLst>
</file>

<file path=ppt/tags/tag48.xml><?xml version="1.0" encoding="utf-8"?>
<p:tagLst xmlns:p="http://schemas.openxmlformats.org/presentationml/2006/main">
  <p:tag name="AS_UNIQUEID" val="1286"/>
</p:tagLst>
</file>

<file path=ppt/tags/tag49.xml><?xml version="1.0" encoding="utf-8"?>
<p:tagLst xmlns:p="http://schemas.openxmlformats.org/presentationml/2006/main">
  <p:tag name="AS_UNIQUEID" val="1287"/>
</p:tagLst>
</file>

<file path=ppt/tags/tag50.xml><?xml version="1.0" encoding="utf-8"?>
<p:tagLst xmlns:p="http://schemas.openxmlformats.org/presentationml/2006/main">
  <p:tag name="AS_UNIQUEID" val="1288"/>
</p:tagLst>
</file>

<file path=ppt/tags/tag51.xml><?xml version="1.0" encoding="utf-8"?>
<p:tagLst xmlns:p="http://schemas.openxmlformats.org/presentationml/2006/main">
  <p:tag name="AS_UNIQUEID" val="1289"/>
</p:tagLst>
</file>

<file path=ppt/tags/tag52.xml><?xml version="1.0" encoding="utf-8"?>
<p:tagLst xmlns:p="http://schemas.openxmlformats.org/presentationml/2006/main">
  <p:tag name="AS_UNIQUEID" val="1290"/>
</p:tagLst>
</file>

<file path=ppt/tags/tag53.xml><?xml version="1.0" encoding="utf-8"?>
<p:tagLst xmlns:p="http://schemas.openxmlformats.org/presentationml/2006/main">
  <p:tag name="AS_UNIQUEID" val="1291"/>
</p:tagLst>
</file>

<file path=ppt/tags/tag54.xml><?xml version="1.0" encoding="utf-8"?>
<p:tagLst xmlns:p="http://schemas.openxmlformats.org/presentationml/2006/main">
  <p:tag name="AS_UNIQUEID" val="1292"/>
</p:tagLst>
</file>

<file path=ppt/tags/tag55.xml><?xml version="1.0" encoding="utf-8"?>
<p:tagLst xmlns:p="http://schemas.openxmlformats.org/presentationml/2006/main">
  <p:tag name="AS_UNIQUEID" val="1293"/>
</p:tagLst>
</file>

<file path=ppt/tags/tag56.xml><?xml version="1.0" encoding="utf-8"?>
<p:tagLst xmlns:p="http://schemas.openxmlformats.org/presentationml/2006/main">
  <p:tag name="AS_UNIQUEID" val="1294"/>
</p:tagLst>
</file>

<file path=ppt/tags/tag57.xml><?xml version="1.0" encoding="utf-8"?>
<p:tagLst xmlns:p="http://schemas.openxmlformats.org/presentationml/2006/main">
  <p:tag name="AS_UNIQUEID" val="1295"/>
</p:tagLst>
</file>

<file path=ppt/tags/tag58.xml><?xml version="1.0" encoding="utf-8"?>
<p:tagLst xmlns:p="http://schemas.openxmlformats.org/presentationml/2006/main">
  <p:tag name="AS_UNIQUEID" val="1296"/>
</p:tagLst>
</file>

<file path=ppt/tags/tag59.xml><?xml version="1.0" encoding="utf-8"?>
<p:tagLst xmlns:p="http://schemas.openxmlformats.org/presentationml/2006/main">
  <p:tag name="AS_UNIQUEID" val="1297"/>
</p:tagLst>
</file>

<file path=ppt/tags/tag60.xml><?xml version="1.0" encoding="utf-8"?>
<p:tagLst xmlns:p="http://schemas.openxmlformats.org/presentationml/2006/main">
  <p:tag name="AS_UNIQUEID" val="1298"/>
</p:tagLst>
</file>

<file path=ppt/tags/tag61.xml><?xml version="1.0" encoding="utf-8"?>
<p:tagLst xmlns:p="http://schemas.openxmlformats.org/presentationml/2006/main">
  <p:tag name="AS_UNIQUEID" val="1299"/>
</p:tagLst>
</file>

<file path=ppt/tags/tag62.xml><?xml version="1.0" encoding="utf-8"?>
<p:tagLst xmlns:p="http://schemas.openxmlformats.org/presentationml/2006/main">
  <p:tag name="AS_UNIQUEID" val="1300"/>
</p:tagLst>
</file>

<file path=ppt/tags/tag63.xml><?xml version="1.0" encoding="utf-8"?>
<p:tagLst xmlns:p="http://schemas.openxmlformats.org/presentationml/2006/main">
  <p:tag name="AS_UNIQUEID" val="1301"/>
</p:tagLst>
</file>

<file path=ppt/tags/tag64.xml><?xml version="1.0" encoding="utf-8"?>
<p:tagLst xmlns:p="http://schemas.openxmlformats.org/presentationml/2006/main">
  <p:tag name="AS_UNIQUEID" val="1302"/>
</p:tagLst>
</file>

<file path=ppt/tags/tag65.xml><?xml version="1.0" encoding="utf-8"?>
<p:tagLst xmlns:p="http://schemas.openxmlformats.org/presentationml/2006/main">
  <p:tag name="AS_UNIQUEID" val="1303"/>
</p:tagLst>
</file>

<file path=ppt/tags/tag66.xml><?xml version="1.0" encoding="utf-8"?>
<p:tagLst xmlns:p="http://schemas.openxmlformats.org/presentationml/2006/main">
  <p:tag name="AS_UNIQUEID" val="1304"/>
</p:tagLst>
</file>

<file path=ppt/tags/tag67.xml><?xml version="1.0" encoding="utf-8"?>
<p:tagLst xmlns:p="http://schemas.openxmlformats.org/presentationml/2006/main">
  <p:tag name="AS_UNIQUEID" val="1305"/>
</p:tagLst>
</file>

<file path=ppt/tags/tag68.xml><?xml version="1.0" encoding="utf-8"?>
<p:tagLst xmlns:p="http://schemas.openxmlformats.org/presentationml/2006/main">
  <p:tag name="AS_UNIQUEID" val="1306"/>
</p:tagLst>
</file>

<file path=ppt/tags/tag69.xml><?xml version="1.0" encoding="utf-8"?>
<p:tagLst xmlns:p="http://schemas.openxmlformats.org/presentationml/2006/main">
  <p:tag name="AS_UNIQUEID" val="1307"/>
</p:tagLst>
</file>

<file path=ppt/tags/tag70.xml><?xml version="1.0" encoding="utf-8"?>
<p:tagLst xmlns:p="http://schemas.openxmlformats.org/presentationml/2006/main">
  <p:tag name="AS_UNIQUEID" val="1308"/>
</p:tagLst>
</file>

<file path=ppt/tags/tag71.xml><?xml version="1.0" encoding="utf-8"?>
<p:tagLst xmlns:p="http://schemas.openxmlformats.org/presentationml/2006/main">
  <p:tag name="AS_UNIQUEID" val="1309"/>
</p:tagLst>
</file>

<file path=ppt/tags/tag72.xml><?xml version="1.0" encoding="utf-8"?>
<p:tagLst xmlns:p="http://schemas.openxmlformats.org/presentationml/2006/main">
  <p:tag name="AS_UNIQUEID" val="1310"/>
</p:tagLst>
</file>

<file path=ppt/tags/tag73.xml><?xml version="1.0" encoding="utf-8"?>
<p:tagLst xmlns:p="http://schemas.openxmlformats.org/presentationml/2006/main">
  <p:tag name="AS_UNIQUEID" val="1311"/>
</p:tagLst>
</file>

<file path=ppt/tags/tag74.xml><?xml version="1.0" encoding="utf-8"?>
<p:tagLst xmlns:p="http://schemas.openxmlformats.org/presentationml/2006/main">
  <p:tag name="AS_UNIQUEID" val="1312"/>
</p:tagLst>
</file>

<file path=ppt/tags/tag75.xml><?xml version="1.0" encoding="utf-8"?>
<p:tagLst xmlns:p="http://schemas.openxmlformats.org/presentationml/2006/main">
  <p:tag name="AS_UNIQUEID" val="1313"/>
</p:tagLst>
</file>

<file path=ppt/tags/tag76.xml><?xml version="1.0" encoding="utf-8"?>
<p:tagLst xmlns:p="http://schemas.openxmlformats.org/presentationml/2006/main">
  <p:tag name="AS_UNIQUEID" val="118"/>
</p:tagLst>
</file>

<file path=ppt/tags/tag77.xml><?xml version="1.0" encoding="utf-8"?>
<p:tagLst xmlns:p="http://schemas.openxmlformats.org/presentationml/2006/main">
  <p:tag name="AS_UNIQUEID" val="119"/>
</p:tagLst>
</file>

<file path=ppt/tags/tag78.xml><?xml version="1.0" encoding="utf-8"?>
<p:tagLst xmlns:p="http://schemas.openxmlformats.org/presentationml/2006/main">
  <p:tag name="AS_UNIQUEID" val="120"/>
</p:tagLst>
</file>

<file path=ppt/tags/tag79.xml><?xml version="1.0" encoding="utf-8"?>
<p:tagLst xmlns:p="http://schemas.openxmlformats.org/presentationml/2006/main">
  <p:tag name="AS_UNIQUEID" val="121"/>
</p:tagLst>
</file>

<file path=ppt/tags/tag80.xml><?xml version="1.0" encoding="utf-8"?>
<p:tagLst xmlns:p="http://schemas.openxmlformats.org/presentationml/2006/main">
  <p:tag name="AS_UNIQUEID" val="122"/>
</p:tagLst>
</file>

<file path=ppt/tags/tag81.xml><?xml version="1.0" encoding="utf-8"?>
<p:tagLst xmlns:p="http://schemas.openxmlformats.org/presentationml/2006/main">
  <p:tag name="AS_UNIQUEID" val="123"/>
</p:tagLst>
</file>

<file path=ppt/tags/tag82.xml><?xml version="1.0" encoding="utf-8"?>
<p:tagLst xmlns:p="http://schemas.openxmlformats.org/presentationml/2006/main">
  <p:tag name="AS_UNIQUEID" val="124"/>
</p:tagLst>
</file>

<file path=ppt/tags/tag83.xml><?xml version="1.0" encoding="utf-8"?>
<p:tagLst xmlns:p="http://schemas.openxmlformats.org/presentationml/2006/main">
  <p:tag name="AS_UNIQUEID" val="125"/>
</p:tagLst>
</file>

<file path=ppt/tags/tag84.xml><?xml version="1.0" encoding="utf-8"?>
<p:tagLst xmlns:p="http://schemas.openxmlformats.org/presentationml/2006/main">
  <p:tag name="AS_UNIQUEID" val="126"/>
</p:tagLst>
</file>

<file path=ppt/tags/tag85.xml><?xml version="1.0" encoding="utf-8"?>
<p:tagLst xmlns:p="http://schemas.openxmlformats.org/presentationml/2006/main">
  <p:tag name="AS_UNIQUEID" val="127"/>
</p:tagLst>
</file>

<file path=ppt/tags/tag86.xml><?xml version="1.0" encoding="utf-8"?>
<p:tagLst xmlns:p="http://schemas.openxmlformats.org/presentationml/2006/main">
  <p:tag name="AS_UNIQUEID" val="128"/>
</p:tagLst>
</file>

<file path=ppt/tags/tag87.xml><?xml version="1.0" encoding="utf-8"?>
<p:tagLst xmlns:p="http://schemas.openxmlformats.org/presentationml/2006/main">
  <p:tag name="AS_UNIQUEID" val="129"/>
</p:tagLst>
</file>

<file path=ppt/tags/tag88.xml><?xml version="1.0" encoding="utf-8"?>
<p:tagLst xmlns:p="http://schemas.openxmlformats.org/presentationml/2006/main">
  <p:tag name="AS_UNIQUEID" val="130"/>
</p:tagLst>
</file>

<file path=ppt/tags/tag89.xml><?xml version="1.0" encoding="utf-8"?>
<p:tagLst xmlns:p="http://schemas.openxmlformats.org/presentationml/2006/main">
  <p:tag name="AS_UNIQUEID" val="131"/>
</p:tagLst>
</file>

<file path=ppt/tags/tag90.xml><?xml version="1.0" encoding="utf-8"?>
<p:tagLst xmlns:p="http://schemas.openxmlformats.org/presentationml/2006/main">
  <p:tag name="AS_UNIQUEID" val="132"/>
</p:tagLst>
</file>

<file path=ppt/tags/tag91.xml><?xml version="1.0" encoding="utf-8"?>
<p:tagLst xmlns:p="http://schemas.openxmlformats.org/presentationml/2006/main">
  <p:tag name="AS_UNIQUEID" val="133"/>
</p:tagLst>
</file>

<file path=ppt/tags/tag92.xml><?xml version="1.0" encoding="utf-8"?>
<p:tagLst xmlns:p="http://schemas.openxmlformats.org/presentationml/2006/main">
  <p:tag name="AS_UNIQUEID" val="134"/>
</p:tagLst>
</file>

<file path=ppt/tags/tag93.xml><?xml version="1.0" encoding="utf-8"?>
<p:tagLst xmlns:p="http://schemas.openxmlformats.org/presentationml/2006/main">
  <p:tag name="AS_UNIQUEID" val="135"/>
</p:tagLst>
</file>

<file path=ppt/tags/tag94.xml><?xml version="1.0" encoding="utf-8"?>
<p:tagLst xmlns:p="http://schemas.openxmlformats.org/presentationml/2006/main">
  <p:tag name="AS_UNIQUEID" val="136"/>
</p:tagLst>
</file>

<file path=ppt/tags/tag95.xml><?xml version="1.0" encoding="utf-8"?>
<p:tagLst xmlns:p="http://schemas.openxmlformats.org/presentationml/2006/main">
  <p:tag name="AS_UNIQUEID" val="137"/>
</p:tagLst>
</file>

<file path=ppt/tags/tag96.xml><?xml version="1.0" encoding="utf-8"?>
<p:tagLst xmlns:p="http://schemas.openxmlformats.org/presentationml/2006/main">
  <p:tag name="AS_UNIQUEID" val="138"/>
</p:tagLst>
</file>

<file path=ppt/tags/tag97.xml><?xml version="1.0" encoding="utf-8"?>
<p:tagLst xmlns:p="http://schemas.openxmlformats.org/presentationml/2006/main">
  <p:tag name="AS_UNIQUEID" val="139"/>
</p:tagLst>
</file>

<file path=ppt/tags/tag98.xml><?xml version="1.0" encoding="utf-8"?>
<p:tagLst xmlns:p="http://schemas.openxmlformats.org/presentationml/2006/main">
  <p:tag name="AS_UNIQUEID" val="140"/>
</p:tagLst>
</file>

<file path=ppt/tags/tag99.xml><?xml version="1.0" encoding="utf-8"?>
<p:tagLst xmlns:p="http://schemas.openxmlformats.org/presentationml/2006/main">
  <p:tag name="AS_UNIQUEID" val="141"/>
</p:tagLst>
</file>

<file path=ppt/tags/tag100.xml><?xml version="1.0" encoding="utf-8"?>
<p:tagLst xmlns:p="http://schemas.openxmlformats.org/presentationml/2006/main">
  <p:tag name="AS_UNIQUEID" val="142"/>
</p:tagLst>
</file>

<file path=ppt/tags/tag101.xml><?xml version="1.0" encoding="utf-8"?>
<p:tagLst xmlns:p="http://schemas.openxmlformats.org/presentationml/2006/main">
  <p:tag name="AS_UNIQUEID" val="143"/>
</p:tagLst>
</file>

<file path=ppt/tags/tag102.xml><?xml version="1.0" encoding="utf-8"?>
<p:tagLst xmlns:p="http://schemas.openxmlformats.org/presentationml/2006/main">
  <p:tag name="AS_UNIQUEID" val="144"/>
</p:tagLst>
</file>

<file path=ppt/tags/tag103.xml><?xml version="1.0" encoding="utf-8"?>
<p:tagLst xmlns:p="http://schemas.openxmlformats.org/presentationml/2006/main">
  <p:tag name="AS_UNIQUEID" val="145"/>
</p:tagLst>
</file>

<file path=ppt/tags/tag104.xml><?xml version="1.0" encoding="utf-8"?>
<p:tagLst xmlns:p="http://schemas.openxmlformats.org/presentationml/2006/main">
  <p:tag name="AS_UNIQUEID" val="146"/>
</p:tagLst>
</file>

<file path=ppt/tags/tag105.xml><?xml version="1.0" encoding="utf-8"?>
<p:tagLst xmlns:p="http://schemas.openxmlformats.org/presentationml/2006/main">
  <p:tag name="AS_UNIQUEID" val="147"/>
</p:tagLst>
</file>

<file path=ppt/tags/tag106.xml><?xml version="1.0" encoding="utf-8"?>
<p:tagLst xmlns:p="http://schemas.openxmlformats.org/presentationml/2006/main">
  <p:tag name="AS_UNIQUEID" val="148"/>
</p:tagLst>
</file>

<file path=ppt/tags/tag107.xml><?xml version="1.0" encoding="utf-8"?>
<p:tagLst xmlns:p="http://schemas.openxmlformats.org/presentationml/2006/main">
  <p:tag name="AS_UNIQUEID" val="149"/>
</p:tagLst>
</file>

<file path=ppt/tags/tag108.xml><?xml version="1.0" encoding="utf-8"?>
<p:tagLst xmlns:p="http://schemas.openxmlformats.org/presentationml/2006/main">
  <p:tag name="AS_UNIQUEID" val="150"/>
</p:tagLst>
</file>

<file path=ppt/tags/tag109.xml><?xml version="1.0" encoding="utf-8"?>
<p:tagLst xmlns:p="http://schemas.openxmlformats.org/presentationml/2006/main">
  <p:tag name="AS_UNIQUEID" val="151"/>
</p:tagLst>
</file>

<file path=ppt/tags/tag110.xml><?xml version="1.0" encoding="utf-8"?>
<p:tagLst xmlns:p="http://schemas.openxmlformats.org/presentationml/2006/main">
  <p:tag name="AS_UNIQUEID" val="152"/>
</p:tagLst>
</file>

<file path=ppt/tags/tag111.xml><?xml version="1.0" encoding="utf-8"?>
<p:tagLst xmlns:p="http://schemas.openxmlformats.org/presentationml/2006/main">
  <p:tag name="AS_UNIQUEID" val="153"/>
</p:tagLst>
</file>

<file path=ppt/tags/tag112.xml><?xml version="1.0" encoding="utf-8"?>
<p:tagLst xmlns:p="http://schemas.openxmlformats.org/presentationml/2006/main">
  <p:tag name="AS_UNIQUEID" val="154"/>
</p:tagLst>
</file>

<file path=ppt/tags/tag113.xml><?xml version="1.0" encoding="utf-8"?>
<p:tagLst xmlns:p="http://schemas.openxmlformats.org/presentationml/2006/main">
  <p:tag name="AS_UNIQUEID" val="155"/>
</p:tagLst>
</file>

<file path=ppt/tags/tag114.xml><?xml version="1.0" encoding="utf-8"?>
<p:tagLst xmlns:p="http://schemas.openxmlformats.org/presentationml/2006/main">
  <p:tag name="AS_UNIQUEID" val="156"/>
</p:tagLst>
</file>

<file path=ppt/tags/tag115.xml><?xml version="1.0" encoding="utf-8"?>
<p:tagLst xmlns:p="http://schemas.openxmlformats.org/presentationml/2006/main">
  <p:tag name="AS_UNIQUEID" val="157"/>
</p:tagLst>
</file>

<file path=ppt/tags/tag116.xml><?xml version="1.0" encoding="utf-8"?>
<p:tagLst xmlns:p="http://schemas.openxmlformats.org/presentationml/2006/main">
  <p:tag name="AS_UNIQUEID" val="158"/>
</p:tagLst>
</file>

<file path=ppt/tags/tag117.xml><?xml version="1.0" encoding="utf-8"?>
<p:tagLst xmlns:p="http://schemas.openxmlformats.org/presentationml/2006/main">
  <p:tag name="AS_UNIQUEID" val="159"/>
</p:tagLst>
</file>

<file path=ppt/tags/tag118.xml><?xml version="1.0" encoding="utf-8"?>
<p:tagLst xmlns:p="http://schemas.openxmlformats.org/presentationml/2006/main">
  <p:tag name="AS_UNIQUEID" val="160"/>
</p:tagLst>
</file>

<file path=ppt/tags/tag119.xml><?xml version="1.0" encoding="utf-8"?>
<p:tagLst xmlns:p="http://schemas.openxmlformats.org/presentationml/2006/main">
  <p:tag name="AS_UNIQUEID" val="161"/>
</p:tagLst>
</file>

<file path=ppt/tags/tag120.xml><?xml version="1.0" encoding="utf-8"?>
<p:tagLst xmlns:p="http://schemas.openxmlformats.org/presentationml/2006/main">
  <p:tag name="AS_UNIQUEID" val="162"/>
</p:tagLst>
</file>

<file path=ppt/tags/tag121.xml><?xml version="1.0" encoding="utf-8"?>
<p:tagLst xmlns:p="http://schemas.openxmlformats.org/presentationml/2006/main">
  <p:tag name="AS_UNIQUEID" val="163"/>
</p:tagLst>
</file>

<file path=ppt/tags/tag122.xml><?xml version="1.0" encoding="utf-8"?>
<p:tagLst xmlns:p="http://schemas.openxmlformats.org/presentationml/2006/main">
  <p:tag name="AS_UNIQUEID" val="164"/>
</p:tagLst>
</file>

<file path=ppt/tags/tag123.xml><?xml version="1.0" encoding="utf-8"?>
<p:tagLst xmlns:p="http://schemas.openxmlformats.org/presentationml/2006/main">
  <p:tag name="AS_UNIQUEID" val="165"/>
</p:tagLst>
</file>

<file path=ppt/tags/tag124.xml><?xml version="1.0" encoding="utf-8"?>
<p:tagLst xmlns:p="http://schemas.openxmlformats.org/presentationml/2006/main">
  <p:tag name="AS_UNIQUEID" val="166"/>
</p:tagLst>
</file>

<file path=ppt/tags/tag125.xml><?xml version="1.0" encoding="utf-8"?>
<p:tagLst xmlns:p="http://schemas.openxmlformats.org/presentationml/2006/main">
  <p:tag name="AS_UNIQUEID" val="167"/>
</p:tagLst>
</file>

<file path=ppt/tags/tag126.xml><?xml version="1.0" encoding="utf-8"?>
<p:tagLst xmlns:p="http://schemas.openxmlformats.org/presentationml/2006/main">
  <p:tag name="AS_UNIQUEID" val="168"/>
</p:tagLst>
</file>

<file path=ppt/tags/tag127.xml><?xml version="1.0" encoding="utf-8"?>
<p:tagLst xmlns:p="http://schemas.openxmlformats.org/presentationml/2006/main">
  <p:tag name="AS_UNIQUEID" val="169"/>
</p:tagLst>
</file>

<file path=ppt/tags/tag128.xml><?xml version="1.0" encoding="utf-8"?>
<p:tagLst xmlns:p="http://schemas.openxmlformats.org/presentationml/2006/main">
  <p:tag name="AS_UNIQUEID" val="170"/>
</p:tagLst>
</file>

<file path=ppt/tags/tag129.xml><?xml version="1.0" encoding="utf-8"?>
<p:tagLst xmlns:p="http://schemas.openxmlformats.org/presentationml/2006/main">
  <p:tag name="AS_UNIQUEID" val="171"/>
</p:tagLst>
</file>

<file path=ppt/tags/tag130.xml><?xml version="1.0" encoding="utf-8"?>
<p:tagLst xmlns:p="http://schemas.openxmlformats.org/presentationml/2006/main">
  <p:tag name="AS_UNIQUEID" val="172"/>
</p:tagLst>
</file>

<file path=ppt/tags/tag131.xml><?xml version="1.0" encoding="utf-8"?>
<p:tagLst xmlns:p="http://schemas.openxmlformats.org/presentationml/2006/main">
  <p:tag name="AS_UNIQUEID" val="173"/>
</p:tagLst>
</file>

<file path=ppt/tags/tag132.xml><?xml version="1.0" encoding="utf-8"?>
<p:tagLst xmlns:p="http://schemas.openxmlformats.org/presentationml/2006/main">
  <p:tag name="AS_UNIQUEID" val="174"/>
</p:tagLst>
</file>

<file path=ppt/tags/tag133.xml><?xml version="1.0" encoding="utf-8"?>
<p:tagLst xmlns:p="http://schemas.openxmlformats.org/presentationml/2006/main">
  <p:tag name="AS_UNIQUEID" val="175"/>
</p:tagLst>
</file>

<file path=ppt/tags/tag134.xml><?xml version="1.0" encoding="utf-8"?>
<p:tagLst xmlns:p="http://schemas.openxmlformats.org/presentationml/2006/main">
  <p:tag name="AS_UNIQUEID" val="176"/>
</p:tagLst>
</file>

<file path=ppt/tags/tag135.xml><?xml version="1.0" encoding="utf-8"?>
<p:tagLst xmlns:p="http://schemas.openxmlformats.org/presentationml/2006/main">
  <p:tag name="AS_UNIQUEID" val="177"/>
</p:tagLst>
</file>

<file path=ppt/tags/tag136.xml><?xml version="1.0" encoding="utf-8"?>
<p:tagLst xmlns:p="http://schemas.openxmlformats.org/presentationml/2006/main">
  <p:tag name="AS_UNIQUEID" val="178"/>
</p:tagLst>
</file>

<file path=ppt/tags/tag137.xml><?xml version="1.0" encoding="utf-8"?>
<p:tagLst xmlns:p="http://schemas.openxmlformats.org/presentationml/2006/main">
  <p:tag name="AS_UNIQUEID" val="179"/>
</p:tagLst>
</file>

<file path=ppt/tags/tag138.xml><?xml version="1.0" encoding="utf-8"?>
<p:tagLst xmlns:p="http://schemas.openxmlformats.org/presentationml/2006/main">
  <p:tag name="AS_UNIQUEID" val="180"/>
</p:tagLst>
</file>

<file path=ppt/tags/tag139.xml><?xml version="1.0" encoding="utf-8"?>
<p:tagLst xmlns:p="http://schemas.openxmlformats.org/presentationml/2006/main">
  <p:tag name="AS_UNIQUEID" val="181"/>
</p:tagLst>
</file>

<file path=ppt/tags/tag140.xml><?xml version="1.0" encoding="utf-8"?>
<p:tagLst xmlns:p="http://schemas.openxmlformats.org/presentationml/2006/main">
  <p:tag name="AS_UNIQUEID" val="182"/>
</p:tagLst>
</file>

<file path=ppt/tags/tag141.xml><?xml version="1.0" encoding="utf-8"?>
<p:tagLst xmlns:p="http://schemas.openxmlformats.org/presentationml/2006/main">
  <p:tag name="AS_UNIQUEID" val="183"/>
</p:tagLst>
</file>

<file path=ppt/tags/tag142.xml><?xml version="1.0" encoding="utf-8"?>
<p:tagLst xmlns:p="http://schemas.openxmlformats.org/presentationml/2006/main">
  <p:tag name="AS_UNIQUEID" val="184"/>
</p:tagLst>
</file>

<file path=ppt/tags/tag143.xml><?xml version="1.0" encoding="utf-8"?>
<p:tagLst xmlns:p="http://schemas.openxmlformats.org/presentationml/2006/main">
  <p:tag name="AS_UNIQUEID" val="185"/>
</p:tagLst>
</file>

<file path=ppt/tags/tag144.xml><?xml version="1.0" encoding="utf-8"?>
<p:tagLst xmlns:p="http://schemas.openxmlformats.org/presentationml/2006/main">
  <p:tag name="AS_UNIQUEID" val="186"/>
</p:tagLst>
</file>

<file path=ppt/tags/tag145.xml><?xml version="1.0" encoding="utf-8"?>
<p:tagLst xmlns:p="http://schemas.openxmlformats.org/presentationml/2006/main">
  <p:tag name="AS_UNIQUEID" val="187"/>
</p:tagLst>
</file>

<file path=ppt/tags/tag146.xml><?xml version="1.0" encoding="utf-8"?>
<p:tagLst xmlns:p="http://schemas.openxmlformats.org/presentationml/2006/main">
  <p:tag name="AS_UNIQUEID" val="188"/>
</p:tagLst>
</file>

<file path=ppt/tags/tag147.xml><?xml version="1.0" encoding="utf-8"?>
<p:tagLst xmlns:p="http://schemas.openxmlformats.org/presentationml/2006/main">
  <p:tag name="AS_UNIQUEID" val="189"/>
</p:tagLst>
</file>

<file path=ppt/tags/tag148.xml><?xml version="1.0" encoding="utf-8"?>
<p:tagLst xmlns:p="http://schemas.openxmlformats.org/presentationml/2006/main">
  <p:tag name="AS_UNIQUEID" val="190"/>
</p:tagLst>
</file>

<file path=ppt/tags/tag149.xml><?xml version="1.0" encoding="utf-8"?>
<p:tagLst xmlns:p="http://schemas.openxmlformats.org/presentationml/2006/main">
  <p:tag name="AS_UNIQUEID" val="191"/>
</p:tagLst>
</file>

<file path=ppt/tags/tag150.xml><?xml version="1.0" encoding="utf-8"?>
<p:tagLst xmlns:p="http://schemas.openxmlformats.org/presentationml/2006/main">
  <p:tag name="AS_UNIQUEID" val="192"/>
</p:tagLst>
</file>

<file path=ppt/tags/tag151.xml><?xml version="1.0" encoding="utf-8"?>
<p:tagLst xmlns:p="http://schemas.openxmlformats.org/presentationml/2006/main">
  <p:tag name="AS_UNIQUEID" val="193"/>
</p:tagLst>
</file>

<file path=ppt/tags/tag152.xml><?xml version="1.0" encoding="utf-8"?>
<p:tagLst xmlns:p="http://schemas.openxmlformats.org/presentationml/2006/main">
  <p:tag name="AS_UNIQUEID" val="194"/>
</p:tagLst>
</file>

<file path=ppt/tags/tag153.xml><?xml version="1.0" encoding="utf-8"?>
<p:tagLst xmlns:p="http://schemas.openxmlformats.org/presentationml/2006/main">
  <p:tag name="AS_UNIQUEID" val="195"/>
</p:tagLst>
</file>

<file path=ppt/tags/tag154.xml><?xml version="1.0" encoding="utf-8"?>
<p:tagLst xmlns:p="http://schemas.openxmlformats.org/presentationml/2006/main">
  <p:tag name="AS_UNIQUEID" val="196"/>
</p:tagLst>
</file>

<file path=ppt/tags/tag155.xml><?xml version="1.0" encoding="utf-8"?>
<p:tagLst xmlns:p="http://schemas.openxmlformats.org/presentationml/2006/main">
  <p:tag name="AS_UNIQUEID" val="197"/>
</p:tagLst>
</file>

<file path=ppt/tags/tag156.xml><?xml version="1.0" encoding="utf-8"?>
<p:tagLst xmlns:p="http://schemas.openxmlformats.org/presentationml/2006/main">
  <p:tag name="AS_UNIQUEID" val="198"/>
</p:tagLst>
</file>

<file path=ppt/tags/tag157.xml><?xml version="1.0" encoding="utf-8"?>
<p:tagLst xmlns:p="http://schemas.openxmlformats.org/presentationml/2006/main">
  <p:tag name="AS_UNIQUEID" val="238"/>
</p:tagLst>
</file>

<file path=ppt/tags/tag158.xml><?xml version="1.0" encoding="utf-8"?>
<p:tagLst xmlns:p="http://schemas.openxmlformats.org/presentationml/2006/main">
  <p:tag name="AS_UNIQUEID" val="239"/>
</p:tagLst>
</file>

<file path=ppt/tags/tag159.xml><?xml version="1.0" encoding="utf-8"?>
<p:tagLst xmlns:p="http://schemas.openxmlformats.org/presentationml/2006/main">
  <p:tag name="AS_UNIQUEID" val="240"/>
</p:tagLst>
</file>

<file path=ppt/tags/tag160.xml><?xml version="1.0" encoding="utf-8"?>
<p:tagLst xmlns:p="http://schemas.openxmlformats.org/presentationml/2006/main">
  <p:tag name="AS_UNIQUEID" val="241"/>
</p:tagLst>
</file>

<file path=ppt/tags/tag161.xml><?xml version="1.0" encoding="utf-8"?>
<p:tagLst xmlns:p="http://schemas.openxmlformats.org/presentationml/2006/main">
  <p:tag name="AS_UNIQUEID" val="242"/>
</p:tagLst>
</file>

<file path=ppt/tags/tag162.xml><?xml version="1.0" encoding="utf-8"?>
<p:tagLst xmlns:p="http://schemas.openxmlformats.org/presentationml/2006/main">
  <p:tag name="AS_UNIQUEID" val="243"/>
</p:tagLst>
</file>

<file path=ppt/tags/tag163.xml><?xml version="1.0" encoding="utf-8"?>
<p:tagLst xmlns:p="http://schemas.openxmlformats.org/presentationml/2006/main">
  <p:tag name="AS_UNIQUEID" val="244"/>
</p:tagLst>
</file>

<file path=ppt/tags/tag164.xml><?xml version="1.0" encoding="utf-8"?>
<p:tagLst xmlns:p="http://schemas.openxmlformats.org/presentationml/2006/main">
  <p:tag name="AS_UNIQUEID" val="245"/>
</p:tagLst>
</file>

<file path=ppt/tags/tag165.xml><?xml version="1.0" encoding="utf-8"?>
<p:tagLst xmlns:p="http://schemas.openxmlformats.org/presentationml/2006/main">
  <p:tag name="AS_UNIQUEID" val="246"/>
</p:tagLst>
</file>

<file path=ppt/tags/tag166.xml><?xml version="1.0" encoding="utf-8"?>
<p:tagLst xmlns:p="http://schemas.openxmlformats.org/presentationml/2006/main">
  <p:tag name="AS_UNIQUEID" val="247"/>
</p:tagLst>
</file>

<file path=ppt/tags/tag167.xml><?xml version="1.0" encoding="utf-8"?>
<p:tagLst xmlns:p="http://schemas.openxmlformats.org/presentationml/2006/main">
  <p:tag name="AS_UNIQUEID" val="248"/>
</p:tagLst>
</file>

<file path=ppt/tags/tag168.xml><?xml version="1.0" encoding="utf-8"?>
<p:tagLst xmlns:p="http://schemas.openxmlformats.org/presentationml/2006/main">
  <p:tag name="AS_UNIQUEID" val="249"/>
</p:tagLst>
</file>

<file path=ppt/tags/tag169.xml><?xml version="1.0" encoding="utf-8"?>
<p:tagLst xmlns:p="http://schemas.openxmlformats.org/presentationml/2006/main">
  <p:tag name="AS_UNIQUEID" val="250"/>
</p:tagLst>
</file>

<file path=ppt/tags/tag170.xml><?xml version="1.0" encoding="utf-8"?>
<p:tagLst xmlns:p="http://schemas.openxmlformats.org/presentationml/2006/main">
  <p:tag name="AS_UNIQUEID" val="251"/>
</p:tagLst>
</file>

<file path=ppt/tags/tag171.xml><?xml version="1.0" encoding="utf-8"?>
<p:tagLst xmlns:p="http://schemas.openxmlformats.org/presentationml/2006/main">
  <p:tag name="AS_UNIQUEID" val="252"/>
</p:tagLst>
</file>

<file path=ppt/tags/tag172.xml><?xml version="1.0" encoding="utf-8"?>
<p:tagLst xmlns:p="http://schemas.openxmlformats.org/presentationml/2006/main">
  <p:tag name="AS_UNIQUEID" val="253"/>
</p:tagLst>
</file>

<file path=ppt/tags/tag173.xml><?xml version="1.0" encoding="utf-8"?>
<p:tagLst xmlns:p="http://schemas.openxmlformats.org/presentationml/2006/main">
  <p:tag name="AS_UNIQUEID" val="254"/>
</p:tagLst>
</file>

<file path=ppt/tags/tag174.xml><?xml version="1.0" encoding="utf-8"?>
<p:tagLst xmlns:p="http://schemas.openxmlformats.org/presentationml/2006/main">
  <p:tag name="AS_UNIQUEID" val="255"/>
</p:tagLst>
</file>

<file path=ppt/tags/tag175.xml><?xml version="1.0" encoding="utf-8"?>
<p:tagLst xmlns:p="http://schemas.openxmlformats.org/presentationml/2006/main">
  <p:tag name="AS_UNIQUEID" val="256"/>
</p:tagLst>
</file>

<file path=ppt/tags/tag176.xml><?xml version="1.0" encoding="utf-8"?>
<p:tagLst xmlns:p="http://schemas.openxmlformats.org/presentationml/2006/main">
  <p:tag name="AS_UNIQUEID" val="257"/>
</p:tagLst>
</file>

<file path=ppt/tags/tag177.xml><?xml version="1.0" encoding="utf-8"?>
<p:tagLst xmlns:p="http://schemas.openxmlformats.org/presentationml/2006/main">
  <p:tag name="AS_UNIQUEID" val="258"/>
</p:tagLst>
</file>

<file path=ppt/tags/tag178.xml><?xml version="1.0" encoding="utf-8"?>
<p:tagLst xmlns:p="http://schemas.openxmlformats.org/presentationml/2006/main">
  <p:tag name="AS_UNIQUEID" val="259"/>
</p:tagLst>
</file>

<file path=ppt/tags/tag179.xml><?xml version="1.0" encoding="utf-8"?>
<p:tagLst xmlns:p="http://schemas.openxmlformats.org/presentationml/2006/main">
  <p:tag name="AS_UNIQUEID" val="260"/>
</p:tagLst>
</file>

<file path=ppt/tags/tag180.xml><?xml version="1.0" encoding="utf-8"?>
<p:tagLst xmlns:p="http://schemas.openxmlformats.org/presentationml/2006/main">
  <p:tag name="AS_UNIQUEID" val="261"/>
</p:tagLst>
</file>

<file path=ppt/tags/tag181.xml><?xml version="1.0" encoding="utf-8"?>
<p:tagLst xmlns:p="http://schemas.openxmlformats.org/presentationml/2006/main">
  <p:tag name="AS_UNIQUEID" val="262"/>
</p:tagLst>
</file>

<file path=ppt/tags/tag182.xml><?xml version="1.0" encoding="utf-8"?>
<p:tagLst xmlns:p="http://schemas.openxmlformats.org/presentationml/2006/main">
  <p:tag name="AS_UNIQUEID" val="263"/>
</p:tagLst>
</file>

<file path=ppt/tags/tag183.xml><?xml version="1.0" encoding="utf-8"?>
<p:tagLst xmlns:p="http://schemas.openxmlformats.org/presentationml/2006/main">
  <p:tag name="AS_UNIQUEID" val="264"/>
</p:tagLst>
</file>

<file path=ppt/tags/tag184.xml><?xml version="1.0" encoding="utf-8"?>
<p:tagLst xmlns:p="http://schemas.openxmlformats.org/presentationml/2006/main">
  <p:tag name="AS_UNIQUEID" val="265"/>
</p:tagLst>
</file>

<file path=ppt/tags/tag185.xml><?xml version="1.0" encoding="utf-8"?>
<p:tagLst xmlns:p="http://schemas.openxmlformats.org/presentationml/2006/main">
  <p:tag name="AS_UNIQUEID" val="266"/>
</p:tagLst>
</file>

<file path=ppt/tags/tag186.xml><?xml version="1.0" encoding="utf-8"?>
<p:tagLst xmlns:p="http://schemas.openxmlformats.org/presentationml/2006/main">
  <p:tag name="AS_UNIQUEID" val="267"/>
</p:tagLst>
</file>

<file path=ppt/tags/tag187.xml><?xml version="1.0" encoding="utf-8"?>
<p:tagLst xmlns:p="http://schemas.openxmlformats.org/presentationml/2006/main">
  <p:tag name="AS_UNIQUEID" val="268"/>
</p:tagLst>
</file>

<file path=ppt/tags/tag188.xml><?xml version="1.0" encoding="utf-8"?>
<p:tagLst xmlns:p="http://schemas.openxmlformats.org/presentationml/2006/main">
  <p:tag name="AS_UNIQUEID" val="269"/>
</p:tagLst>
</file>

<file path=ppt/tags/tag189.xml><?xml version="1.0" encoding="utf-8"?>
<p:tagLst xmlns:p="http://schemas.openxmlformats.org/presentationml/2006/main">
  <p:tag name="AS_UNIQUEID" val="270"/>
</p:tagLst>
</file>

<file path=ppt/tags/tag190.xml><?xml version="1.0" encoding="utf-8"?>
<p:tagLst xmlns:p="http://schemas.openxmlformats.org/presentationml/2006/main">
  <p:tag name="AS_UNIQUEID" val="271"/>
</p:tagLst>
</file>

<file path=ppt/tags/tag191.xml><?xml version="1.0" encoding="utf-8"?>
<p:tagLst xmlns:p="http://schemas.openxmlformats.org/presentationml/2006/main">
  <p:tag name="AS_UNIQUEID" val="272"/>
</p:tagLst>
</file>

<file path=ppt/tags/tag192.xml><?xml version="1.0" encoding="utf-8"?>
<p:tagLst xmlns:p="http://schemas.openxmlformats.org/presentationml/2006/main">
  <p:tag name="AS_UNIQUEID" val="273"/>
</p:tagLst>
</file>

<file path=ppt/tags/tag193.xml><?xml version="1.0" encoding="utf-8"?>
<p:tagLst xmlns:p="http://schemas.openxmlformats.org/presentationml/2006/main">
  <p:tag name="AS_UNIQUEID" val="274"/>
</p:tagLst>
</file>

<file path=ppt/tags/tag194.xml><?xml version="1.0" encoding="utf-8"?>
<p:tagLst xmlns:p="http://schemas.openxmlformats.org/presentationml/2006/main">
  <p:tag name="AS_UNIQUEID" val="275"/>
</p:tagLst>
</file>

<file path=ppt/tags/tag195.xml><?xml version="1.0" encoding="utf-8"?>
<p:tagLst xmlns:p="http://schemas.openxmlformats.org/presentationml/2006/main">
  <p:tag name="AS_UNIQUEID" val="276"/>
</p:tagLst>
</file>

<file path=ppt/tags/tag196.xml><?xml version="1.0" encoding="utf-8"?>
<p:tagLst xmlns:p="http://schemas.openxmlformats.org/presentationml/2006/main">
  <p:tag name="AS_UNIQUEID" val="277"/>
</p:tagLst>
</file>

<file path=ppt/tags/tag197.xml><?xml version="1.0" encoding="utf-8"?>
<p:tagLst xmlns:p="http://schemas.openxmlformats.org/presentationml/2006/main">
  <p:tag name="AS_UNIQUEID" val="278"/>
</p:tagLst>
</file>

<file path=ppt/tags/tag198.xml><?xml version="1.0" encoding="utf-8"?>
<p:tagLst xmlns:p="http://schemas.openxmlformats.org/presentationml/2006/main">
  <p:tag name="AS_UNIQUEID" val="279"/>
</p:tagLst>
</file>

<file path=ppt/tags/tag199.xml><?xml version="1.0" encoding="utf-8"?>
<p:tagLst xmlns:p="http://schemas.openxmlformats.org/presentationml/2006/main">
  <p:tag name="AS_UNIQUEID" val="280"/>
</p:tagLst>
</file>

<file path=ppt/tags/tag200.xml><?xml version="1.0" encoding="utf-8"?>
<p:tagLst xmlns:p="http://schemas.openxmlformats.org/presentationml/2006/main">
  <p:tag name="AS_UNIQUEID" val="281"/>
</p:tagLst>
</file>

<file path=ppt/tags/tag201.xml><?xml version="1.0" encoding="utf-8"?>
<p:tagLst xmlns:p="http://schemas.openxmlformats.org/presentationml/2006/main">
  <p:tag name="AS_UNIQUEID" val="282"/>
</p:tagLst>
</file>

<file path=ppt/tags/tag202.xml><?xml version="1.0" encoding="utf-8"?>
<p:tagLst xmlns:p="http://schemas.openxmlformats.org/presentationml/2006/main">
  <p:tag name="AS_UNIQUEID" val="283"/>
</p:tagLst>
</file>

<file path=ppt/tags/tag203.xml><?xml version="1.0" encoding="utf-8"?>
<p:tagLst xmlns:p="http://schemas.openxmlformats.org/presentationml/2006/main">
  <p:tag name="AS_UNIQUEID" val="284"/>
</p:tagLst>
</file>

<file path=ppt/tags/tag204.xml><?xml version="1.0" encoding="utf-8"?>
<p:tagLst xmlns:p="http://schemas.openxmlformats.org/presentationml/2006/main">
  <p:tag name="AS_UNIQUEID" val="285"/>
</p:tagLst>
</file>

<file path=ppt/tags/tag205.xml><?xml version="1.0" encoding="utf-8"?>
<p:tagLst xmlns:p="http://schemas.openxmlformats.org/presentationml/2006/main">
  <p:tag name="AS_UNIQUEID" val="286"/>
</p:tagLst>
</file>

<file path=ppt/tags/tag206.xml><?xml version="1.0" encoding="utf-8"?>
<p:tagLst xmlns:p="http://schemas.openxmlformats.org/presentationml/2006/main">
  <p:tag name="AS_UNIQUEID" val="287"/>
</p:tagLst>
</file>

<file path=ppt/tags/tag207.xml><?xml version="1.0" encoding="utf-8"?>
<p:tagLst xmlns:p="http://schemas.openxmlformats.org/presentationml/2006/main">
  <p:tag name="AS_UNIQUEID" val="288"/>
</p:tagLst>
</file>

<file path=ppt/tags/tag208.xml><?xml version="1.0" encoding="utf-8"?>
<p:tagLst xmlns:p="http://schemas.openxmlformats.org/presentationml/2006/main">
  <p:tag name="AS_UNIQUEID" val="289"/>
</p:tagLst>
</file>

<file path=ppt/tags/tag209.xml><?xml version="1.0" encoding="utf-8"?>
<p:tagLst xmlns:p="http://schemas.openxmlformats.org/presentationml/2006/main">
  <p:tag name="AS_UNIQUEID" val="290"/>
</p:tagLst>
</file>

<file path=ppt/tags/tag210.xml><?xml version="1.0" encoding="utf-8"?>
<p:tagLst xmlns:p="http://schemas.openxmlformats.org/presentationml/2006/main">
  <p:tag name="AS_UNIQUEID" val="291"/>
</p:tagLst>
</file>

<file path=ppt/tags/tag211.xml><?xml version="1.0" encoding="utf-8"?>
<p:tagLst xmlns:p="http://schemas.openxmlformats.org/presentationml/2006/main">
  <p:tag name="AS_UNIQUEID" val="292"/>
</p:tagLst>
</file>

<file path=ppt/tags/tag212.xml><?xml version="1.0" encoding="utf-8"?>
<p:tagLst xmlns:p="http://schemas.openxmlformats.org/presentationml/2006/main">
  <p:tag name="AS_UNIQUEID" val="293"/>
</p:tagLst>
</file>

<file path=ppt/tags/tag213.xml><?xml version="1.0" encoding="utf-8"?>
<p:tagLst xmlns:p="http://schemas.openxmlformats.org/presentationml/2006/main">
  <p:tag name="AS_UNIQUEID" val="294"/>
</p:tagLst>
</file>

<file path=ppt/tags/tag214.xml><?xml version="1.0" encoding="utf-8"?>
<p:tagLst xmlns:p="http://schemas.openxmlformats.org/presentationml/2006/main">
  <p:tag name="AS_UNIQUEID" val="295"/>
</p:tagLst>
</file>

<file path=ppt/tags/tag215.xml><?xml version="1.0" encoding="utf-8"?>
<p:tagLst xmlns:p="http://schemas.openxmlformats.org/presentationml/2006/main">
  <p:tag name="AS_UNIQUEID" val="296"/>
</p:tagLst>
</file>

<file path=ppt/tags/tag216.xml><?xml version="1.0" encoding="utf-8"?>
<p:tagLst xmlns:p="http://schemas.openxmlformats.org/presentationml/2006/main">
  <p:tag name="AS_UNIQUEID" val="297"/>
</p:tagLst>
</file>

<file path=ppt/tags/tag217.xml><?xml version="1.0" encoding="utf-8"?>
<p:tagLst xmlns:p="http://schemas.openxmlformats.org/presentationml/2006/main">
  <p:tag name="AS_UNIQUEID" val="298"/>
</p:tagLst>
</file>

<file path=ppt/tags/tag218.xml><?xml version="1.0" encoding="utf-8"?>
<p:tagLst xmlns:p="http://schemas.openxmlformats.org/presentationml/2006/main">
  <p:tag name="AS_UNIQUEID" val="299"/>
</p:tagLst>
</file>

<file path=ppt/tags/tag219.xml><?xml version="1.0" encoding="utf-8"?>
<p:tagLst xmlns:p="http://schemas.openxmlformats.org/presentationml/2006/main">
  <p:tag name="AS_UNIQUEID" val="300"/>
</p:tagLst>
</file>

<file path=ppt/tags/tag220.xml><?xml version="1.0" encoding="utf-8"?>
<p:tagLst xmlns:p="http://schemas.openxmlformats.org/presentationml/2006/main">
  <p:tag name="AS_UNIQUEID" val="301"/>
</p:tagLst>
</file>

<file path=ppt/tags/tag221.xml><?xml version="1.0" encoding="utf-8"?>
<p:tagLst xmlns:p="http://schemas.openxmlformats.org/presentationml/2006/main">
  <p:tag name="AS_UNIQUEID" val="302"/>
</p:tagLst>
</file>

<file path=ppt/tags/tag222.xml><?xml version="1.0" encoding="utf-8"?>
<p:tagLst xmlns:p="http://schemas.openxmlformats.org/presentationml/2006/main">
  <p:tag name="AS_UNIQUEID" val="303"/>
</p:tagLst>
</file>

<file path=ppt/tags/tag223.xml><?xml version="1.0" encoding="utf-8"?>
<p:tagLst xmlns:p="http://schemas.openxmlformats.org/presentationml/2006/main">
  <p:tag name="AS_UNIQUEID" val="304"/>
</p:tagLst>
</file>

<file path=ppt/tags/tag224.xml><?xml version="1.0" encoding="utf-8"?>
<p:tagLst xmlns:p="http://schemas.openxmlformats.org/presentationml/2006/main">
  <p:tag name="AS_UNIQUEID" val="305"/>
</p:tagLst>
</file>

<file path=ppt/tags/tag225.xml><?xml version="1.0" encoding="utf-8"?>
<p:tagLst xmlns:p="http://schemas.openxmlformats.org/presentationml/2006/main">
  <p:tag name="AS_UNIQUEID" val="306"/>
</p:tagLst>
</file>

<file path=ppt/tags/tag226.xml><?xml version="1.0" encoding="utf-8"?>
<p:tagLst xmlns:p="http://schemas.openxmlformats.org/presentationml/2006/main">
  <p:tag name="AS_UNIQUEID" val="307"/>
</p:tagLst>
</file>

<file path=ppt/tags/tag227.xml><?xml version="1.0" encoding="utf-8"?>
<p:tagLst xmlns:p="http://schemas.openxmlformats.org/presentationml/2006/main">
  <p:tag name="AS_UNIQUEID" val="308"/>
</p:tagLst>
</file>

<file path=ppt/tags/tag228.xml><?xml version="1.0" encoding="utf-8"?>
<p:tagLst xmlns:p="http://schemas.openxmlformats.org/presentationml/2006/main">
  <p:tag name="AS_UNIQUEID" val="309"/>
</p:tagLst>
</file>

<file path=ppt/tags/tag229.xml><?xml version="1.0" encoding="utf-8"?>
<p:tagLst xmlns:p="http://schemas.openxmlformats.org/presentationml/2006/main">
  <p:tag name="AS_UNIQUEID" val="310"/>
</p:tagLst>
</file>

<file path=ppt/tags/tag230.xml><?xml version="1.0" encoding="utf-8"?>
<p:tagLst xmlns:p="http://schemas.openxmlformats.org/presentationml/2006/main">
  <p:tag name="AS_UNIQUEID" val="311"/>
</p:tagLst>
</file>

<file path=ppt/tags/tag231.xml><?xml version="1.0" encoding="utf-8"?>
<p:tagLst xmlns:p="http://schemas.openxmlformats.org/presentationml/2006/main">
  <p:tag name="AS_UNIQUEID" val="312"/>
</p:tagLst>
</file>

<file path=ppt/tags/tag232.xml><?xml version="1.0" encoding="utf-8"?>
<p:tagLst xmlns:p="http://schemas.openxmlformats.org/presentationml/2006/main">
  <p:tag name="AS_UNIQUEID" val="313"/>
</p:tagLst>
</file>

<file path=ppt/tags/tag233.xml><?xml version="1.0" encoding="utf-8"?>
<p:tagLst xmlns:p="http://schemas.openxmlformats.org/presentationml/2006/main">
  <p:tag name="AS_UNIQUEID" val="314"/>
</p:tagLst>
</file>

<file path=ppt/tags/tag234.xml><?xml version="1.0" encoding="utf-8"?>
<p:tagLst xmlns:p="http://schemas.openxmlformats.org/presentationml/2006/main">
  <p:tag name="AS_UNIQUEID" val="315"/>
</p:tagLst>
</file>

<file path=ppt/tags/tag235.xml><?xml version="1.0" encoding="utf-8"?>
<p:tagLst xmlns:p="http://schemas.openxmlformats.org/presentationml/2006/main">
  <p:tag name="AS_UNIQUEID" val="316"/>
</p:tagLst>
</file>

<file path=ppt/tags/tag236.xml><?xml version="1.0" encoding="utf-8"?>
<p:tagLst xmlns:p="http://schemas.openxmlformats.org/presentationml/2006/main">
  <p:tag name="AS_UNIQUEID" val="317"/>
</p:tagLst>
</file>

<file path=ppt/tags/tag237.xml><?xml version="1.0" encoding="utf-8"?>
<p:tagLst xmlns:p="http://schemas.openxmlformats.org/presentationml/2006/main">
  <p:tag name="AS_UNIQUEID" val="318"/>
</p:tagLst>
</file>

<file path=ppt/tags/tag238.xml><?xml version="1.0" encoding="utf-8"?>
<p:tagLst xmlns:p="http://schemas.openxmlformats.org/presentationml/2006/main">
  <p:tag name="AS_UNIQUEID" val="319"/>
</p:tagLst>
</file>

<file path=ppt/tags/tag239.xml><?xml version="1.0" encoding="utf-8"?>
<p:tagLst xmlns:p="http://schemas.openxmlformats.org/presentationml/2006/main">
  <p:tag name="AS_UNIQUEID" val="320"/>
</p:tagLst>
</file>

<file path=ppt/tags/tag240.xml><?xml version="1.0" encoding="utf-8"?>
<p:tagLst xmlns:p="http://schemas.openxmlformats.org/presentationml/2006/main">
  <p:tag name="AS_UNIQUEID" val="321"/>
</p:tagLst>
</file>

<file path=ppt/tags/tag241.xml><?xml version="1.0" encoding="utf-8"?>
<p:tagLst xmlns:p="http://schemas.openxmlformats.org/presentationml/2006/main">
  <p:tag name="AS_UNIQUEID" val="322"/>
</p:tagLst>
</file>

<file path=ppt/tags/tag242.xml><?xml version="1.0" encoding="utf-8"?>
<p:tagLst xmlns:p="http://schemas.openxmlformats.org/presentationml/2006/main">
  <p:tag name="AS_UNIQUEID" val="323"/>
</p:tagLst>
</file>

<file path=ppt/tags/tag243.xml><?xml version="1.0" encoding="utf-8"?>
<p:tagLst xmlns:p="http://schemas.openxmlformats.org/presentationml/2006/main">
  <p:tag name="AS_UNIQUEID" val="324"/>
</p:tagLst>
</file>

<file path=ppt/tags/tag244.xml><?xml version="1.0" encoding="utf-8"?>
<p:tagLst xmlns:p="http://schemas.openxmlformats.org/presentationml/2006/main">
  <p:tag name="AS_UNIQUEID" val="325"/>
</p:tagLst>
</file>

<file path=ppt/tags/tag245.xml><?xml version="1.0" encoding="utf-8"?>
<p:tagLst xmlns:p="http://schemas.openxmlformats.org/presentationml/2006/main">
  <p:tag name="AS_UNIQUEID" val="326"/>
</p:tagLst>
</file>

<file path=ppt/tags/tag246.xml><?xml version="1.0" encoding="utf-8"?>
<p:tagLst xmlns:p="http://schemas.openxmlformats.org/presentationml/2006/main">
  <p:tag name="AS_UNIQUEID" val="327"/>
</p:tagLst>
</file>

<file path=ppt/tags/tag247.xml><?xml version="1.0" encoding="utf-8"?>
<p:tagLst xmlns:p="http://schemas.openxmlformats.org/presentationml/2006/main">
  <p:tag name="AS_UNIQUEID" val="328"/>
</p:tagLst>
</file>

<file path=ppt/tags/tag248.xml><?xml version="1.0" encoding="utf-8"?>
<p:tagLst xmlns:p="http://schemas.openxmlformats.org/presentationml/2006/main">
  <p:tag name="AS_UNIQUEID" val="329"/>
</p:tagLst>
</file>

<file path=ppt/tags/tag249.xml><?xml version="1.0" encoding="utf-8"?>
<p:tagLst xmlns:p="http://schemas.openxmlformats.org/presentationml/2006/main">
  <p:tag name="AS_UNIQUEID" val="330"/>
</p:tagLst>
</file>

<file path=ppt/tags/tag250.xml><?xml version="1.0" encoding="utf-8"?>
<p:tagLst xmlns:p="http://schemas.openxmlformats.org/presentationml/2006/main">
  <p:tag name="AS_UNIQUEID" val="331"/>
</p:tagLst>
</file>

<file path=ppt/tags/tag251.xml><?xml version="1.0" encoding="utf-8"?>
<p:tagLst xmlns:p="http://schemas.openxmlformats.org/presentationml/2006/main">
  <p:tag name="AS_UNIQUEID" val="332"/>
</p:tagLst>
</file>

<file path=ppt/tags/tag252.xml><?xml version="1.0" encoding="utf-8"?>
<p:tagLst xmlns:p="http://schemas.openxmlformats.org/presentationml/2006/main">
  <p:tag name="AS_UNIQUEID" val="333"/>
</p:tagLst>
</file>

<file path=ppt/tags/tag253.xml><?xml version="1.0" encoding="utf-8"?>
<p:tagLst xmlns:p="http://schemas.openxmlformats.org/presentationml/2006/main">
  <p:tag name="AS_UNIQUEID" val="334"/>
</p:tagLst>
</file>

<file path=ppt/tags/tag254.xml><?xml version="1.0" encoding="utf-8"?>
<p:tagLst xmlns:p="http://schemas.openxmlformats.org/presentationml/2006/main">
  <p:tag name="AS_UNIQUEID" val="335"/>
</p:tagLst>
</file>

<file path=ppt/tags/tag255.xml><?xml version="1.0" encoding="utf-8"?>
<p:tagLst xmlns:p="http://schemas.openxmlformats.org/presentationml/2006/main">
  <p:tag name="AS_UNIQUEID" val="336"/>
</p:tagLst>
</file>

<file path=ppt/tags/tag256.xml><?xml version="1.0" encoding="utf-8"?>
<p:tagLst xmlns:p="http://schemas.openxmlformats.org/presentationml/2006/main">
  <p:tag name="AS_UNIQUEID" val="337"/>
</p:tagLst>
</file>

<file path=ppt/tags/tag257.xml><?xml version="1.0" encoding="utf-8"?>
<p:tagLst xmlns:p="http://schemas.openxmlformats.org/presentationml/2006/main">
  <p:tag name="AS_UNIQUEID" val="338"/>
</p:tagLst>
</file>

<file path=ppt/tags/tag258.xml><?xml version="1.0" encoding="utf-8"?>
<p:tagLst xmlns:p="http://schemas.openxmlformats.org/presentationml/2006/main">
  <p:tag name="AS_UNIQUEID" val="339"/>
</p:tagLst>
</file>

<file path=ppt/tags/tag259.xml><?xml version="1.0" encoding="utf-8"?>
<p:tagLst xmlns:p="http://schemas.openxmlformats.org/presentationml/2006/main">
  <p:tag name="AS_UNIQUEID" val="340"/>
</p:tagLst>
</file>

<file path=ppt/tags/tag260.xml><?xml version="1.0" encoding="utf-8"?>
<p:tagLst xmlns:p="http://schemas.openxmlformats.org/presentationml/2006/main">
  <p:tag name="AS_UNIQUEID" val="341"/>
</p:tagLst>
</file>

<file path=ppt/tags/tag261.xml><?xml version="1.0" encoding="utf-8"?>
<p:tagLst xmlns:p="http://schemas.openxmlformats.org/presentationml/2006/main">
  <p:tag name="AS_UNIQUEID" val="342"/>
</p:tagLst>
</file>

<file path=ppt/tags/tag262.xml><?xml version="1.0" encoding="utf-8"?>
<p:tagLst xmlns:p="http://schemas.openxmlformats.org/presentationml/2006/main">
  <p:tag name="AS_UNIQUEID" val="343"/>
</p:tagLst>
</file>

<file path=ppt/tags/tag263.xml><?xml version="1.0" encoding="utf-8"?>
<p:tagLst xmlns:p="http://schemas.openxmlformats.org/presentationml/2006/main">
  <p:tag name="AS_UNIQUEID" val="344"/>
</p:tagLst>
</file>

<file path=ppt/tags/tag264.xml><?xml version="1.0" encoding="utf-8"?>
<p:tagLst xmlns:p="http://schemas.openxmlformats.org/presentationml/2006/main">
  <p:tag name="AS_UNIQUEID" val="345"/>
</p:tagLst>
</file>

<file path=ppt/tags/tag265.xml><?xml version="1.0" encoding="utf-8"?>
<p:tagLst xmlns:p="http://schemas.openxmlformats.org/presentationml/2006/main">
  <p:tag name="AS_UNIQUEID" val="346"/>
</p:tagLst>
</file>

<file path=ppt/tags/tag266.xml><?xml version="1.0" encoding="utf-8"?>
<p:tagLst xmlns:p="http://schemas.openxmlformats.org/presentationml/2006/main">
  <p:tag name="AS_UNIQUEID" val="347"/>
</p:tagLst>
</file>

<file path=ppt/tags/tag267.xml><?xml version="1.0" encoding="utf-8"?>
<p:tagLst xmlns:p="http://schemas.openxmlformats.org/presentationml/2006/main">
  <p:tag name="AS_UNIQUEID" val="348"/>
</p:tagLst>
</file>

<file path=ppt/tags/tag268.xml><?xml version="1.0" encoding="utf-8"?>
<p:tagLst xmlns:p="http://schemas.openxmlformats.org/presentationml/2006/main">
  <p:tag name="AS_UNIQUEID" val="349"/>
</p:tagLst>
</file>

<file path=ppt/tags/tag269.xml><?xml version="1.0" encoding="utf-8"?>
<p:tagLst xmlns:p="http://schemas.openxmlformats.org/presentationml/2006/main">
  <p:tag name="AS_UNIQUEID" val="350"/>
</p:tagLst>
</file>

<file path=ppt/tags/tag270.xml><?xml version="1.0" encoding="utf-8"?>
<p:tagLst xmlns:p="http://schemas.openxmlformats.org/presentationml/2006/main">
  <p:tag name="AS_UNIQUEID" val="351"/>
</p:tagLst>
</file>

<file path=ppt/tags/tag271.xml><?xml version="1.0" encoding="utf-8"?>
<p:tagLst xmlns:p="http://schemas.openxmlformats.org/presentationml/2006/main">
  <p:tag name="AS_UNIQUEID" val="352"/>
</p:tagLst>
</file>

<file path=ppt/tags/tag272.xml><?xml version="1.0" encoding="utf-8"?>
<p:tagLst xmlns:p="http://schemas.openxmlformats.org/presentationml/2006/main">
  <p:tag name="AS_UNIQUEID" val="353"/>
</p:tagLst>
</file>

<file path=ppt/tags/tag273.xml><?xml version="1.0" encoding="utf-8"?>
<p:tagLst xmlns:p="http://schemas.openxmlformats.org/presentationml/2006/main">
  <p:tag name="AS_UNIQUEID" val="354"/>
</p:tagLst>
</file>

<file path=ppt/tags/tag274.xml><?xml version="1.0" encoding="utf-8"?>
<p:tagLst xmlns:p="http://schemas.openxmlformats.org/presentationml/2006/main">
  <p:tag name="AS_UNIQUEID" val="355"/>
</p:tagLst>
</file>

<file path=ppt/tags/tag275.xml><?xml version="1.0" encoding="utf-8"?>
<p:tagLst xmlns:p="http://schemas.openxmlformats.org/presentationml/2006/main">
  <p:tag name="AS_UNIQUEID" val="356"/>
</p:tagLst>
</file>

<file path=ppt/tags/tag276.xml><?xml version="1.0" encoding="utf-8"?>
<p:tagLst xmlns:p="http://schemas.openxmlformats.org/presentationml/2006/main">
  <p:tag name="AS_UNIQUEID" val="357"/>
</p:tagLst>
</file>

<file path=ppt/tags/tag277.xml><?xml version="1.0" encoding="utf-8"?>
<p:tagLst xmlns:p="http://schemas.openxmlformats.org/presentationml/2006/main">
  <p:tag name="AS_UNIQUEID" val="358"/>
</p:tagLst>
</file>

<file path=ppt/tags/tag278.xml><?xml version="1.0" encoding="utf-8"?>
<p:tagLst xmlns:p="http://schemas.openxmlformats.org/presentationml/2006/main">
  <p:tag name="AS_UNIQUEID" val="359"/>
</p:tagLst>
</file>

<file path=ppt/tags/tag279.xml><?xml version="1.0" encoding="utf-8"?>
<p:tagLst xmlns:p="http://schemas.openxmlformats.org/presentationml/2006/main">
  <p:tag name="AS_UNIQUEID" val="360"/>
</p:tagLst>
</file>

<file path=ppt/tags/tag280.xml><?xml version="1.0" encoding="utf-8"?>
<p:tagLst xmlns:p="http://schemas.openxmlformats.org/presentationml/2006/main">
  <p:tag name="AS_UNIQUEID" val="361"/>
</p:tagLst>
</file>

<file path=ppt/tags/tag281.xml><?xml version="1.0" encoding="utf-8"?>
<p:tagLst xmlns:p="http://schemas.openxmlformats.org/presentationml/2006/main">
  <p:tag name="AS_UNIQUEID" val="362"/>
</p:tagLst>
</file>

<file path=ppt/tags/tag282.xml><?xml version="1.0" encoding="utf-8"?>
<p:tagLst xmlns:p="http://schemas.openxmlformats.org/presentationml/2006/main">
  <p:tag name="AS_UNIQUEID" val="363"/>
</p:tagLst>
</file>

<file path=ppt/tags/tag283.xml><?xml version="1.0" encoding="utf-8"?>
<p:tagLst xmlns:p="http://schemas.openxmlformats.org/presentationml/2006/main">
  <p:tag name="AS_UNIQUEID" val="364"/>
</p:tagLst>
</file>

<file path=ppt/tags/tag284.xml><?xml version="1.0" encoding="utf-8"?>
<p:tagLst xmlns:p="http://schemas.openxmlformats.org/presentationml/2006/main">
  <p:tag name="AS_UNIQUEID" val="365"/>
</p:tagLst>
</file>

<file path=ppt/tags/tag285.xml><?xml version="1.0" encoding="utf-8"?>
<p:tagLst xmlns:p="http://schemas.openxmlformats.org/presentationml/2006/main">
  <p:tag name="AS_UNIQUEID" val="366"/>
</p:tagLst>
</file>

<file path=ppt/tags/tag286.xml><?xml version="1.0" encoding="utf-8"?>
<p:tagLst xmlns:p="http://schemas.openxmlformats.org/presentationml/2006/main">
  <p:tag name="AS_UNIQUEID" val="367"/>
</p:tagLst>
</file>

<file path=ppt/tags/tag287.xml><?xml version="1.0" encoding="utf-8"?>
<p:tagLst xmlns:p="http://schemas.openxmlformats.org/presentationml/2006/main">
  <p:tag name="AS_UNIQUEID" val="368"/>
</p:tagLst>
</file>

<file path=ppt/tags/tag288.xml><?xml version="1.0" encoding="utf-8"?>
<p:tagLst xmlns:p="http://schemas.openxmlformats.org/presentationml/2006/main">
  <p:tag name="AS_UNIQUEID" val="369"/>
</p:tagLst>
</file>

<file path=ppt/tags/tag289.xml><?xml version="1.0" encoding="utf-8"?>
<p:tagLst xmlns:p="http://schemas.openxmlformats.org/presentationml/2006/main">
  <p:tag name="AS_UNIQUEID" val="370"/>
</p:tagLst>
</file>

<file path=ppt/tags/tag290.xml><?xml version="1.0" encoding="utf-8"?>
<p:tagLst xmlns:p="http://schemas.openxmlformats.org/presentationml/2006/main">
  <p:tag name="AS_UNIQUEID" val="371"/>
</p:tagLst>
</file>

<file path=ppt/tags/tag291.xml><?xml version="1.0" encoding="utf-8"?>
<p:tagLst xmlns:p="http://schemas.openxmlformats.org/presentationml/2006/main">
  <p:tag name="AS_UNIQUEID" val="372"/>
</p:tagLst>
</file>

<file path=ppt/tags/tag292.xml><?xml version="1.0" encoding="utf-8"?>
<p:tagLst xmlns:p="http://schemas.openxmlformats.org/presentationml/2006/main">
  <p:tag name="AS_UNIQUEID" val="373"/>
</p:tagLst>
</file>

<file path=ppt/tags/tag293.xml><?xml version="1.0" encoding="utf-8"?>
<p:tagLst xmlns:p="http://schemas.openxmlformats.org/presentationml/2006/main">
  <p:tag name="AS_UNIQUEID" val="374"/>
</p:tagLst>
</file>

<file path=ppt/tags/tag294.xml><?xml version="1.0" encoding="utf-8"?>
<p:tagLst xmlns:p="http://schemas.openxmlformats.org/presentationml/2006/main">
  <p:tag name="AS_UNIQUEID" val="375"/>
</p:tagLst>
</file>

<file path=ppt/tags/tag295.xml><?xml version="1.0" encoding="utf-8"?>
<p:tagLst xmlns:p="http://schemas.openxmlformats.org/presentationml/2006/main">
  <p:tag name="AS_UNIQUEID" val="376"/>
</p:tagLst>
</file>

<file path=ppt/tags/tag296.xml><?xml version="1.0" encoding="utf-8"?>
<p:tagLst xmlns:p="http://schemas.openxmlformats.org/presentationml/2006/main">
  <p:tag name="AS_UNIQUEID" val="377"/>
</p:tagLst>
</file>

<file path=ppt/tags/tag297.xml><?xml version="1.0" encoding="utf-8"?>
<p:tagLst xmlns:p="http://schemas.openxmlformats.org/presentationml/2006/main">
  <p:tag name="AS_UNIQUEID" val="378"/>
</p:tagLst>
</file>

<file path=ppt/tags/tag298.xml><?xml version="1.0" encoding="utf-8"?>
<p:tagLst xmlns:p="http://schemas.openxmlformats.org/presentationml/2006/main">
  <p:tag name="AS_UNIQUEID" val="379"/>
</p:tagLst>
</file>

<file path=ppt/tags/tag299.xml><?xml version="1.0" encoding="utf-8"?>
<p:tagLst xmlns:p="http://schemas.openxmlformats.org/presentationml/2006/main">
  <p:tag name="AS_UNIQUEID" val="380"/>
</p:tagLst>
</file>

<file path=ppt/tags/tag300.xml><?xml version="1.0" encoding="utf-8"?>
<p:tagLst xmlns:p="http://schemas.openxmlformats.org/presentationml/2006/main">
  <p:tag name="AS_UNIQUEID" val="381"/>
</p:tagLst>
</file>

<file path=ppt/tags/tag301.xml><?xml version="1.0" encoding="utf-8"?>
<p:tagLst xmlns:p="http://schemas.openxmlformats.org/presentationml/2006/main">
  <p:tag name="AS_UNIQUEID" val="382"/>
</p:tagLst>
</file>

<file path=ppt/tags/tag302.xml><?xml version="1.0" encoding="utf-8"?>
<p:tagLst xmlns:p="http://schemas.openxmlformats.org/presentationml/2006/main">
  <p:tag name="AS_UNIQUEID" val="383"/>
</p:tagLst>
</file>

<file path=ppt/tags/tag303.xml><?xml version="1.0" encoding="utf-8"?>
<p:tagLst xmlns:p="http://schemas.openxmlformats.org/presentationml/2006/main">
  <p:tag name="AS_UNIQUEID" val="384"/>
</p:tagLst>
</file>

<file path=ppt/tags/tag304.xml><?xml version="1.0" encoding="utf-8"?>
<p:tagLst xmlns:p="http://schemas.openxmlformats.org/presentationml/2006/main">
  <p:tag name="AS_UNIQUEID" val="385"/>
</p:tagLst>
</file>

<file path=ppt/tags/tag305.xml><?xml version="1.0" encoding="utf-8"?>
<p:tagLst xmlns:p="http://schemas.openxmlformats.org/presentationml/2006/main">
  <p:tag name="AS_UNIQUEID" val="386"/>
</p:tagLst>
</file>

<file path=ppt/tags/tag306.xml><?xml version="1.0" encoding="utf-8"?>
<p:tagLst xmlns:p="http://schemas.openxmlformats.org/presentationml/2006/main">
  <p:tag name="AS_UNIQUEID" val="387"/>
</p:tagLst>
</file>

<file path=ppt/tags/tag307.xml><?xml version="1.0" encoding="utf-8"?>
<p:tagLst xmlns:p="http://schemas.openxmlformats.org/presentationml/2006/main">
  <p:tag name="AS_UNIQUEID" val="388"/>
</p:tagLst>
</file>

<file path=ppt/tags/tag308.xml><?xml version="1.0" encoding="utf-8"?>
<p:tagLst xmlns:p="http://schemas.openxmlformats.org/presentationml/2006/main">
  <p:tag name="AS_UNIQUEID" val="389"/>
</p:tagLst>
</file>

<file path=ppt/tags/tag309.xml><?xml version="1.0" encoding="utf-8"?>
<p:tagLst xmlns:p="http://schemas.openxmlformats.org/presentationml/2006/main">
  <p:tag name="AS_UNIQUEID" val="390"/>
</p:tagLst>
</file>

<file path=ppt/tags/tag310.xml><?xml version="1.0" encoding="utf-8"?>
<p:tagLst xmlns:p="http://schemas.openxmlformats.org/presentationml/2006/main">
  <p:tag name="AS_UNIQUEID" val="391"/>
</p:tagLst>
</file>

<file path=ppt/tags/tag311.xml><?xml version="1.0" encoding="utf-8"?>
<p:tagLst xmlns:p="http://schemas.openxmlformats.org/presentationml/2006/main">
  <p:tag name="AS_UNIQUEID" val="392"/>
</p:tagLst>
</file>

<file path=ppt/tags/tag312.xml><?xml version="1.0" encoding="utf-8"?>
<p:tagLst xmlns:p="http://schemas.openxmlformats.org/presentationml/2006/main">
  <p:tag name="AS_UNIQUEID" val="393"/>
</p:tagLst>
</file>

<file path=ppt/tags/tag313.xml><?xml version="1.0" encoding="utf-8"?>
<p:tagLst xmlns:p="http://schemas.openxmlformats.org/presentationml/2006/main">
  <p:tag name="AS_UNIQUEID" val="394"/>
</p:tagLst>
</file>

<file path=ppt/tags/tag314.xml><?xml version="1.0" encoding="utf-8"?>
<p:tagLst xmlns:p="http://schemas.openxmlformats.org/presentationml/2006/main">
  <p:tag name="AS_UNIQUEID" val="395"/>
</p:tagLst>
</file>

<file path=ppt/tags/tag315.xml><?xml version="1.0" encoding="utf-8"?>
<p:tagLst xmlns:p="http://schemas.openxmlformats.org/presentationml/2006/main">
  <p:tag name="AS_UNIQUEID" val="396"/>
</p:tagLst>
</file>

<file path=ppt/tags/tag316.xml><?xml version="1.0" encoding="utf-8"?>
<p:tagLst xmlns:p="http://schemas.openxmlformats.org/presentationml/2006/main">
  <p:tag name="AS_UNIQUEID" val="397"/>
</p:tagLst>
</file>

<file path=ppt/tags/tag317.xml><?xml version="1.0" encoding="utf-8"?>
<p:tagLst xmlns:p="http://schemas.openxmlformats.org/presentationml/2006/main">
  <p:tag name="AS_UNIQUEID" val="398"/>
</p:tagLst>
</file>

<file path=ppt/tags/tag318.xml><?xml version="1.0" encoding="utf-8"?>
<p:tagLst xmlns:p="http://schemas.openxmlformats.org/presentationml/2006/main">
  <p:tag name="AS_UNIQUEID" val="399"/>
</p:tagLst>
</file>

<file path=ppt/tags/tag319.xml><?xml version="1.0" encoding="utf-8"?>
<p:tagLst xmlns:p="http://schemas.openxmlformats.org/presentationml/2006/main">
  <p:tag name="AS_UNIQUEID" val="400"/>
</p:tagLst>
</file>

<file path=ppt/tags/tag320.xml><?xml version="1.0" encoding="utf-8"?>
<p:tagLst xmlns:p="http://schemas.openxmlformats.org/presentationml/2006/main">
  <p:tag name="AS_UNIQUEID" val="401"/>
</p:tagLst>
</file>

<file path=ppt/tags/tag321.xml><?xml version="1.0" encoding="utf-8"?>
<p:tagLst xmlns:p="http://schemas.openxmlformats.org/presentationml/2006/main">
  <p:tag name="AS_UNIQUEID" val="402"/>
</p:tagLst>
</file>

<file path=ppt/tags/tag322.xml><?xml version="1.0" encoding="utf-8"?>
<p:tagLst xmlns:p="http://schemas.openxmlformats.org/presentationml/2006/main">
  <p:tag name="AS_UNIQUEID" val="403"/>
</p:tagLst>
</file>

<file path=ppt/tags/tag323.xml><?xml version="1.0" encoding="utf-8"?>
<p:tagLst xmlns:p="http://schemas.openxmlformats.org/presentationml/2006/main">
  <p:tag name="AS_UNIQUEID" val="404"/>
</p:tagLst>
</file>

<file path=ppt/tags/tag324.xml><?xml version="1.0" encoding="utf-8"?>
<p:tagLst xmlns:p="http://schemas.openxmlformats.org/presentationml/2006/main">
  <p:tag name="AS_UNIQUEID" val="405"/>
</p:tagLst>
</file>

<file path=ppt/tags/tag325.xml><?xml version="1.0" encoding="utf-8"?>
<p:tagLst xmlns:p="http://schemas.openxmlformats.org/presentationml/2006/main">
  <p:tag name="AS_UNIQUEID" val="406"/>
</p:tagLst>
</file>

<file path=ppt/tags/tag326.xml><?xml version="1.0" encoding="utf-8"?>
<p:tagLst xmlns:p="http://schemas.openxmlformats.org/presentationml/2006/main">
  <p:tag name="AS_UNIQUEID" val="407"/>
</p:tagLst>
</file>

<file path=ppt/tags/tag327.xml><?xml version="1.0" encoding="utf-8"?>
<p:tagLst xmlns:p="http://schemas.openxmlformats.org/presentationml/2006/main">
  <p:tag name="AS_UNIQUEID" val="408"/>
</p:tagLst>
</file>

<file path=ppt/tags/tag328.xml><?xml version="1.0" encoding="utf-8"?>
<p:tagLst xmlns:p="http://schemas.openxmlformats.org/presentationml/2006/main">
  <p:tag name="AS_UNIQUEID" val="409"/>
</p:tagLst>
</file>

<file path=ppt/tags/tag329.xml><?xml version="1.0" encoding="utf-8"?>
<p:tagLst xmlns:p="http://schemas.openxmlformats.org/presentationml/2006/main">
  <p:tag name="AS_UNIQUEID" val="410"/>
</p:tagLst>
</file>

<file path=ppt/tags/tag330.xml><?xml version="1.0" encoding="utf-8"?>
<p:tagLst xmlns:p="http://schemas.openxmlformats.org/presentationml/2006/main">
  <p:tag name="AS_UNIQUEID" val="411"/>
</p:tagLst>
</file>

<file path=ppt/tags/tag331.xml><?xml version="1.0" encoding="utf-8"?>
<p:tagLst xmlns:p="http://schemas.openxmlformats.org/presentationml/2006/main">
  <p:tag name="AS_UNIQUEID" val="412"/>
</p:tagLst>
</file>

<file path=ppt/tags/tag332.xml><?xml version="1.0" encoding="utf-8"?>
<p:tagLst xmlns:p="http://schemas.openxmlformats.org/presentationml/2006/main">
  <p:tag name="AS_UNIQUEID" val="413"/>
</p:tagLst>
</file>

<file path=ppt/tags/tag333.xml><?xml version="1.0" encoding="utf-8"?>
<p:tagLst xmlns:p="http://schemas.openxmlformats.org/presentationml/2006/main">
  <p:tag name="AS_UNIQUEID" val="414"/>
</p:tagLst>
</file>

<file path=ppt/tags/tag334.xml><?xml version="1.0" encoding="utf-8"?>
<p:tagLst xmlns:p="http://schemas.openxmlformats.org/presentationml/2006/main">
  <p:tag name="AS_UNIQUEID" val="415"/>
</p:tagLst>
</file>

<file path=ppt/tags/tag335.xml><?xml version="1.0" encoding="utf-8"?>
<p:tagLst xmlns:p="http://schemas.openxmlformats.org/presentationml/2006/main">
  <p:tag name="AS_UNIQUEID" val="416"/>
</p:tagLst>
</file>

<file path=ppt/tags/tag336.xml><?xml version="1.0" encoding="utf-8"?>
<p:tagLst xmlns:p="http://schemas.openxmlformats.org/presentationml/2006/main">
  <p:tag name="AS_UNIQUEID" val="417"/>
</p:tagLst>
</file>

<file path=ppt/tags/tag337.xml><?xml version="1.0" encoding="utf-8"?>
<p:tagLst xmlns:p="http://schemas.openxmlformats.org/presentationml/2006/main">
  <p:tag name="AS_UNIQUEID" val="418"/>
</p:tagLst>
</file>

<file path=ppt/tags/tag338.xml><?xml version="1.0" encoding="utf-8"?>
<p:tagLst xmlns:p="http://schemas.openxmlformats.org/presentationml/2006/main">
  <p:tag name="AS_UNIQUEID" val="419"/>
</p:tagLst>
</file>

<file path=ppt/tags/tag339.xml><?xml version="1.0" encoding="utf-8"?>
<p:tagLst xmlns:p="http://schemas.openxmlformats.org/presentationml/2006/main">
  <p:tag name="AS_UNIQUEID" val="420"/>
</p:tagLst>
</file>

<file path=ppt/tags/tag340.xml><?xml version="1.0" encoding="utf-8"?>
<p:tagLst xmlns:p="http://schemas.openxmlformats.org/presentationml/2006/main">
  <p:tag name="AS_UNIQUEID" val="421"/>
</p:tagLst>
</file>

<file path=ppt/tags/tag341.xml><?xml version="1.0" encoding="utf-8"?>
<p:tagLst xmlns:p="http://schemas.openxmlformats.org/presentationml/2006/main">
  <p:tag name="AS_UNIQUEID" val="422"/>
</p:tagLst>
</file>

<file path=ppt/tags/tag342.xml><?xml version="1.0" encoding="utf-8"?>
<p:tagLst xmlns:p="http://schemas.openxmlformats.org/presentationml/2006/main">
  <p:tag name="AS_UNIQUEID" val="423"/>
</p:tagLst>
</file>

<file path=ppt/tags/tag343.xml><?xml version="1.0" encoding="utf-8"?>
<p:tagLst xmlns:p="http://schemas.openxmlformats.org/presentationml/2006/main">
  <p:tag name="AS_UNIQUEID" val="424"/>
</p:tagLst>
</file>

<file path=ppt/tags/tag344.xml><?xml version="1.0" encoding="utf-8"?>
<p:tagLst xmlns:p="http://schemas.openxmlformats.org/presentationml/2006/main">
  <p:tag name="AS_UNIQUEID" val="425"/>
</p:tagLst>
</file>

<file path=ppt/tags/tag345.xml><?xml version="1.0" encoding="utf-8"?>
<p:tagLst xmlns:p="http://schemas.openxmlformats.org/presentationml/2006/main">
  <p:tag name="AS_UNIQUEID" val="426"/>
</p:tagLst>
</file>

<file path=ppt/tags/tag346.xml><?xml version="1.0" encoding="utf-8"?>
<p:tagLst xmlns:p="http://schemas.openxmlformats.org/presentationml/2006/main">
  <p:tag name="AS_UNIQUEID" val="427"/>
</p:tagLst>
</file>

<file path=ppt/tags/tag347.xml><?xml version="1.0" encoding="utf-8"?>
<p:tagLst xmlns:p="http://schemas.openxmlformats.org/presentationml/2006/main">
  <p:tag name="AS_UNIQUEID" val="428"/>
</p:tagLst>
</file>

<file path=ppt/tags/tag348.xml><?xml version="1.0" encoding="utf-8"?>
<p:tagLst xmlns:p="http://schemas.openxmlformats.org/presentationml/2006/main">
  <p:tag name="AS_UNIQUEID" val="429"/>
</p:tagLst>
</file>

<file path=ppt/tags/tag349.xml><?xml version="1.0" encoding="utf-8"?>
<p:tagLst xmlns:p="http://schemas.openxmlformats.org/presentationml/2006/main">
  <p:tag name="AS_UNIQUEID" val="430"/>
</p:tagLst>
</file>

<file path=ppt/tags/tag350.xml><?xml version="1.0" encoding="utf-8"?>
<p:tagLst xmlns:p="http://schemas.openxmlformats.org/presentationml/2006/main">
  <p:tag name="AS_UNIQUEID" val="431"/>
</p:tagLst>
</file>

<file path=ppt/tags/tag351.xml><?xml version="1.0" encoding="utf-8"?>
<p:tagLst xmlns:p="http://schemas.openxmlformats.org/presentationml/2006/main">
  <p:tag name="AS_UNIQUEID" val="432"/>
</p:tagLst>
</file>

<file path=ppt/tags/tag352.xml><?xml version="1.0" encoding="utf-8"?>
<p:tagLst xmlns:p="http://schemas.openxmlformats.org/presentationml/2006/main">
  <p:tag name="AS_UNIQUEID" val="433"/>
</p:tagLst>
</file>

<file path=ppt/tags/tag353.xml><?xml version="1.0" encoding="utf-8"?>
<p:tagLst xmlns:p="http://schemas.openxmlformats.org/presentationml/2006/main">
  <p:tag name="AS_UNIQUEID" val="434"/>
</p:tagLst>
</file>

<file path=ppt/tags/tag354.xml><?xml version="1.0" encoding="utf-8"?>
<p:tagLst xmlns:p="http://schemas.openxmlformats.org/presentationml/2006/main">
  <p:tag name="AS_UNIQUEID" val="435"/>
</p:tagLst>
</file>

<file path=ppt/tags/tag355.xml><?xml version="1.0" encoding="utf-8"?>
<p:tagLst xmlns:p="http://schemas.openxmlformats.org/presentationml/2006/main">
  <p:tag name="AS_UNIQUEID" val="436"/>
</p:tagLst>
</file>

<file path=ppt/tags/tag356.xml><?xml version="1.0" encoding="utf-8"?>
<p:tagLst xmlns:p="http://schemas.openxmlformats.org/presentationml/2006/main">
  <p:tag name="AS_UNIQUEID" val="437"/>
</p:tagLst>
</file>

<file path=ppt/tags/tag357.xml><?xml version="1.0" encoding="utf-8"?>
<p:tagLst xmlns:p="http://schemas.openxmlformats.org/presentationml/2006/main">
  <p:tag name="AS_UNIQUEID" val="438"/>
</p:tagLst>
</file>

<file path=ppt/tags/tag358.xml><?xml version="1.0" encoding="utf-8"?>
<p:tagLst xmlns:p="http://schemas.openxmlformats.org/presentationml/2006/main">
  <p:tag name="AS_UNIQUEID" val="439"/>
</p:tagLst>
</file>

<file path=ppt/tags/tag359.xml><?xml version="1.0" encoding="utf-8"?>
<p:tagLst xmlns:p="http://schemas.openxmlformats.org/presentationml/2006/main">
  <p:tag name="AS_UNIQUEID" val="440"/>
</p:tagLst>
</file>

<file path=ppt/tags/tag360.xml><?xml version="1.0" encoding="utf-8"?>
<p:tagLst xmlns:p="http://schemas.openxmlformats.org/presentationml/2006/main">
  <p:tag name="AS_UNIQUEID" val="441"/>
</p:tagLst>
</file>

<file path=ppt/tags/tag361.xml><?xml version="1.0" encoding="utf-8"?>
<p:tagLst xmlns:p="http://schemas.openxmlformats.org/presentationml/2006/main">
  <p:tag name="AS_UNIQUEID" val="442"/>
</p:tagLst>
</file>

<file path=ppt/tags/tag362.xml><?xml version="1.0" encoding="utf-8"?>
<p:tagLst xmlns:p="http://schemas.openxmlformats.org/presentationml/2006/main">
  <p:tag name="AS_UNIQUEID" val="443"/>
</p:tagLst>
</file>

<file path=ppt/tags/tag363.xml><?xml version="1.0" encoding="utf-8"?>
<p:tagLst xmlns:p="http://schemas.openxmlformats.org/presentationml/2006/main">
  <p:tag name="AS_UNIQUEID" val="444"/>
</p:tagLst>
</file>

<file path=ppt/tags/tag364.xml><?xml version="1.0" encoding="utf-8"?>
<p:tagLst xmlns:p="http://schemas.openxmlformats.org/presentationml/2006/main">
  <p:tag name="AS_UNIQUEID" val="445"/>
</p:tagLst>
</file>

<file path=ppt/tags/tag365.xml><?xml version="1.0" encoding="utf-8"?>
<p:tagLst xmlns:p="http://schemas.openxmlformats.org/presentationml/2006/main">
  <p:tag name="AS_UNIQUEID" val="446"/>
</p:tagLst>
</file>

<file path=ppt/tags/tag366.xml><?xml version="1.0" encoding="utf-8"?>
<p:tagLst xmlns:p="http://schemas.openxmlformats.org/presentationml/2006/main">
  <p:tag name="AS_UNIQUEID" val="447"/>
</p:tagLst>
</file>

<file path=ppt/tags/tag367.xml><?xml version="1.0" encoding="utf-8"?>
<p:tagLst xmlns:p="http://schemas.openxmlformats.org/presentationml/2006/main">
  <p:tag name="AS_UNIQUEID" val="448"/>
</p:tagLst>
</file>

<file path=ppt/tags/tag368.xml><?xml version="1.0" encoding="utf-8"?>
<p:tagLst xmlns:p="http://schemas.openxmlformats.org/presentationml/2006/main">
  <p:tag name="AS_UNIQUEID" val="449"/>
</p:tagLst>
</file>

<file path=ppt/tags/tag369.xml><?xml version="1.0" encoding="utf-8"?>
<p:tagLst xmlns:p="http://schemas.openxmlformats.org/presentationml/2006/main">
  <p:tag name="AS_UNIQUEID" val="450"/>
</p:tagLst>
</file>

<file path=ppt/tags/tag370.xml><?xml version="1.0" encoding="utf-8"?>
<p:tagLst xmlns:p="http://schemas.openxmlformats.org/presentationml/2006/main">
  <p:tag name="AS_UNIQUEID" val="451"/>
</p:tagLst>
</file>

<file path=ppt/tags/tag371.xml><?xml version="1.0" encoding="utf-8"?>
<p:tagLst xmlns:p="http://schemas.openxmlformats.org/presentationml/2006/main">
  <p:tag name="AS_UNIQUEID" val="452"/>
</p:tagLst>
</file>

<file path=ppt/tags/tag372.xml><?xml version="1.0" encoding="utf-8"?>
<p:tagLst xmlns:p="http://schemas.openxmlformats.org/presentationml/2006/main">
  <p:tag name="AS_UNIQUEID" val="453"/>
</p:tagLst>
</file>

<file path=ppt/tags/tag373.xml><?xml version="1.0" encoding="utf-8"?>
<p:tagLst xmlns:p="http://schemas.openxmlformats.org/presentationml/2006/main">
  <p:tag name="AS_UNIQUEID" val="454"/>
</p:tagLst>
</file>

<file path=ppt/tags/tag374.xml><?xml version="1.0" encoding="utf-8"?>
<p:tagLst xmlns:p="http://schemas.openxmlformats.org/presentationml/2006/main">
  <p:tag name="AS_UNIQUEID" val="455"/>
</p:tagLst>
</file>

<file path=ppt/tags/tag375.xml><?xml version="1.0" encoding="utf-8"?>
<p:tagLst xmlns:p="http://schemas.openxmlformats.org/presentationml/2006/main">
  <p:tag name="AS_UNIQUEID" val="456"/>
</p:tagLst>
</file>

<file path=ppt/tags/tag376.xml><?xml version="1.0" encoding="utf-8"?>
<p:tagLst xmlns:p="http://schemas.openxmlformats.org/presentationml/2006/main">
  <p:tag name="AS_UNIQUEID" val="457"/>
</p:tagLst>
</file>

<file path=ppt/tags/tag377.xml><?xml version="1.0" encoding="utf-8"?>
<p:tagLst xmlns:p="http://schemas.openxmlformats.org/presentationml/2006/main">
  <p:tag name="AS_UNIQUEID" val="458"/>
</p:tagLst>
</file>

<file path=ppt/tags/tag378.xml><?xml version="1.0" encoding="utf-8"?>
<p:tagLst xmlns:p="http://schemas.openxmlformats.org/presentationml/2006/main">
  <p:tag name="AS_UNIQUEID" val="459"/>
</p:tagLst>
</file>

<file path=ppt/tags/tag379.xml><?xml version="1.0" encoding="utf-8"?>
<p:tagLst xmlns:p="http://schemas.openxmlformats.org/presentationml/2006/main">
  <p:tag name="AS_UNIQUEID" val="460"/>
</p:tagLst>
</file>

<file path=ppt/tags/tag380.xml><?xml version="1.0" encoding="utf-8"?>
<p:tagLst xmlns:p="http://schemas.openxmlformats.org/presentationml/2006/main">
  <p:tag name="AS_UNIQUEID" val="461"/>
</p:tagLst>
</file>

<file path=ppt/tags/tag381.xml><?xml version="1.0" encoding="utf-8"?>
<p:tagLst xmlns:p="http://schemas.openxmlformats.org/presentationml/2006/main">
  <p:tag name="AS_UNIQUEID" val="462"/>
</p:tagLst>
</file>

<file path=ppt/tags/tag382.xml><?xml version="1.0" encoding="utf-8"?>
<p:tagLst xmlns:p="http://schemas.openxmlformats.org/presentationml/2006/main">
  <p:tag name="AS_UNIQUEID" val="463"/>
</p:tagLst>
</file>

<file path=ppt/tags/tag383.xml><?xml version="1.0" encoding="utf-8"?>
<p:tagLst xmlns:p="http://schemas.openxmlformats.org/presentationml/2006/main">
  <p:tag name="AS_UNIQUEID" val="464"/>
</p:tagLst>
</file>

<file path=ppt/tags/tag384.xml><?xml version="1.0" encoding="utf-8"?>
<p:tagLst xmlns:p="http://schemas.openxmlformats.org/presentationml/2006/main">
  <p:tag name="AS_UNIQUEID" val="465"/>
</p:tagLst>
</file>

<file path=ppt/tags/tag385.xml><?xml version="1.0" encoding="utf-8"?>
<p:tagLst xmlns:p="http://schemas.openxmlformats.org/presentationml/2006/main">
  <p:tag name="AS_UNIQUEID" val="466"/>
</p:tagLst>
</file>

<file path=ppt/tags/tag386.xml><?xml version="1.0" encoding="utf-8"?>
<p:tagLst xmlns:p="http://schemas.openxmlformats.org/presentationml/2006/main">
  <p:tag name="AS_UNIQUEID" val="467"/>
</p:tagLst>
</file>

<file path=ppt/tags/tag387.xml><?xml version="1.0" encoding="utf-8"?>
<p:tagLst xmlns:p="http://schemas.openxmlformats.org/presentationml/2006/main">
  <p:tag name="AS_UNIQUEID" val="468"/>
</p:tagLst>
</file>

<file path=ppt/tags/tag388.xml><?xml version="1.0" encoding="utf-8"?>
<p:tagLst xmlns:p="http://schemas.openxmlformats.org/presentationml/2006/main">
  <p:tag name="AS_UNIQUEID" val="469"/>
</p:tagLst>
</file>

<file path=ppt/tags/tag389.xml><?xml version="1.0" encoding="utf-8"?>
<p:tagLst xmlns:p="http://schemas.openxmlformats.org/presentationml/2006/main">
  <p:tag name="AS_UNIQUEID" val="470"/>
</p:tagLst>
</file>

<file path=ppt/tags/tag390.xml><?xml version="1.0" encoding="utf-8"?>
<p:tagLst xmlns:p="http://schemas.openxmlformats.org/presentationml/2006/main">
  <p:tag name="AS_UNIQUEID" val="471"/>
</p:tagLst>
</file>

<file path=ppt/tags/tag391.xml><?xml version="1.0" encoding="utf-8"?>
<p:tagLst xmlns:p="http://schemas.openxmlformats.org/presentationml/2006/main">
  <p:tag name="AS_UNIQUEID" val="472"/>
</p:tagLst>
</file>

<file path=ppt/tags/tag392.xml><?xml version="1.0" encoding="utf-8"?>
<p:tagLst xmlns:p="http://schemas.openxmlformats.org/presentationml/2006/main">
  <p:tag name="AS_UNIQUEID" val="473"/>
</p:tagLst>
</file>

<file path=ppt/tags/tag393.xml><?xml version="1.0" encoding="utf-8"?>
<p:tagLst xmlns:p="http://schemas.openxmlformats.org/presentationml/2006/main">
  <p:tag name="AS_UNIQUEID" val="474"/>
</p:tagLst>
</file>

<file path=ppt/tags/tag394.xml><?xml version="1.0" encoding="utf-8"?>
<p:tagLst xmlns:p="http://schemas.openxmlformats.org/presentationml/2006/main">
  <p:tag name="AS_UNIQUEID" val="475"/>
</p:tagLst>
</file>

<file path=ppt/tags/tag395.xml><?xml version="1.0" encoding="utf-8"?>
<p:tagLst xmlns:p="http://schemas.openxmlformats.org/presentationml/2006/main">
  <p:tag name="AS_UNIQUEID" val="476"/>
</p:tagLst>
</file>

<file path=ppt/tags/tag396.xml><?xml version="1.0" encoding="utf-8"?>
<p:tagLst xmlns:p="http://schemas.openxmlformats.org/presentationml/2006/main">
  <p:tag name="AS_UNIQUEID" val="477"/>
</p:tagLst>
</file>

<file path=ppt/tags/tag397.xml><?xml version="1.0" encoding="utf-8"?>
<p:tagLst xmlns:p="http://schemas.openxmlformats.org/presentationml/2006/main">
  <p:tag name="AS_UNIQUEID" val="478"/>
</p:tagLst>
</file>

<file path=ppt/tags/tag398.xml><?xml version="1.0" encoding="utf-8"?>
<p:tagLst xmlns:p="http://schemas.openxmlformats.org/presentationml/2006/main">
  <p:tag name="AS_UNIQUEID" val="479"/>
</p:tagLst>
</file>

<file path=ppt/tags/tag399.xml><?xml version="1.0" encoding="utf-8"?>
<p:tagLst xmlns:p="http://schemas.openxmlformats.org/presentationml/2006/main">
  <p:tag name="AS_UNIQUEID" val="480"/>
</p:tagLst>
</file>

<file path=ppt/tags/tag400.xml><?xml version="1.0" encoding="utf-8"?>
<p:tagLst xmlns:p="http://schemas.openxmlformats.org/presentationml/2006/main">
  <p:tag name="AS_UNIQUEID" val="481"/>
</p:tagLst>
</file>

<file path=ppt/tags/tag401.xml><?xml version="1.0" encoding="utf-8"?>
<p:tagLst xmlns:p="http://schemas.openxmlformats.org/presentationml/2006/main">
  <p:tag name="AS_UNIQUEID" val="482"/>
</p:tagLst>
</file>

<file path=ppt/tags/tag402.xml><?xml version="1.0" encoding="utf-8"?>
<p:tagLst xmlns:p="http://schemas.openxmlformats.org/presentationml/2006/main">
  <p:tag name="AS_UNIQUEID" val="483"/>
</p:tagLst>
</file>

<file path=ppt/tags/tag403.xml><?xml version="1.0" encoding="utf-8"?>
<p:tagLst xmlns:p="http://schemas.openxmlformats.org/presentationml/2006/main">
  <p:tag name="AS_UNIQUEID" val="484"/>
</p:tagLst>
</file>

<file path=ppt/tags/tag404.xml><?xml version="1.0" encoding="utf-8"?>
<p:tagLst xmlns:p="http://schemas.openxmlformats.org/presentationml/2006/main">
  <p:tag name="AS_UNIQUEID" val="485"/>
</p:tagLst>
</file>

<file path=ppt/tags/tag405.xml><?xml version="1.0" encoding="utf-8"?>
<p:tagLst xmlns:p="http://schemas.openxmlformats.org/presentationml/2006/main">
  <p:tag name="AS_UNIQUEID" val="486"/>
</p:tagLst>
</file>

<file path=ppt/tags/tag406.xml><?xml version="1.0" encoding="utf-8"?>
<p:tagLst xmlns:p="http://schemas.openxmlformats.org/presentationml/2006/main">
  <p:tag name="AS_UNIQUEID" val="487"/>
</p:tagLst>
</file>

<file path=ppt/tags/tag407.xml><?xml version="1.0" encoding="utf-8"?>
<p:tagLst xmlns:p="http://schemas.openxmlformats.org/presentationml/2006/main">
  <p:tag name="AS_UNIQUEID" val="488"/>
</p:tagLst>
</file>

<file path=ppt/tags/tag408.xml><?xml version="1.0" encoding="utf-8"?>
<p:tagLst xmlns:p="http://schemas.openxmlformats.org/presentationml/2006/main">
  <p:tag name="AS_UNIQUEID" val="489"/>
</p:tagLst>
</file>

<file path=ppt/tags/tag409.xml><?xml version="1.0" encoding="utf-8"?>
<p:tagLst xmlns:p="http://schemas.openxmlformats.org/presentationml/2006/main">
  <p:tag name="AS_UNIQUEID" val="490"/>
</p:tagLst>
</file>

<file path=ppt/tags/tag410.xml><?xml version="1.0" encoding="utf-8"?>
<p:tagLst xmlns:p="http://schemas.openxmlformats.org/presentationml/2006/main">
  <p:tag name="AS_UNIQUEID" val="491"/>
</p:tagLst>
</file>

<file path=ppt/tags/tag411.xml><?xml version="1.0" encoding="utf-8"?>
<p:tagLst xmlns:p="http://schemas.openxmlformats.org/presentationml/2006/main">
  <p:tag name="AS_UNIQUEID" val="492"/>
</p:tagLst>
</file>

<file path=ppt/tags/tag412.xml><?xml version="1.0" encoding="utf-8"?>
<p:tagLst xmlns:p="http://schemas.openxmlformats.org/presentationml/2006/main">
  <p:tag name="AS_UNIQUEID" val="493"/>
</p:tagLst>
</file>

<file path=ppt/tags/tag413.xml><?xml version="1.0" encoding="utf-8"?>
<p:tagLst xmlns:p="http://schemas.openxmlformats.org/presentationml/2006/main">
  <p:tag name="AS_UNIQUEID" val="494"/>
</p:tagLst>
</file>

<file path=ppt/tags/tag414.xml><?xml version="1.0" encoding="utf-8"?>
<p:tagLst xmlns:p="http://schemas.openxmlformats.org/presentationml/2006/main">
  <p:tag name="AS_UNIQUEID" val="495"/>
</p:tagLst>
</file>

<file path=ppt/tags/tag415.xml><?xml version="1.0" encoding="utf-8"?>
<p:tagLst xmlns:p="http://schemas.openxmlformats.org/presentationml/2006/main">
  <p:tag name="AS_UNIQUEID" val="496"/>
</p:tagLst>
</file>

<file path=ppt/tags/tag416.xml><?xml version="1.0" encoding="utf-8"?>
<p:tagLst xmlns:p="http://schemas.openxmlformats.org/presentationml/2006/main">
  <p:tag name="AS_UNIQUEID" val="497"/>
</p:tagLst>
</file>

<file path=ppt/tags/tag417.xml><?xml version="1.0" encoding="utf-8"?>
<p:tagLst xmlns:p="http://schemas.openxmlformats.org/presentationml/2006/main">
  <p:tag name="AS_UNIQUEID" val="498"/>
</p:tagLst>
</file>

<file path=ppt/tags/tag418.xml><?xml version="1.0" encoding="utf-8"?>
<p:tagLst xmlns:p="http://schemas.openxmlformats.org/presentationml/2006/main">
  <p:tag name="AS_UNIQUEID" val="499"/>
</p:tagLst>
</file>

<file path=ppt/tags/tag419.xml><?xml version="1.0" encoding="utf-8"?>
<p:tagLst xmlns:p="http://schemas.openxmlformats.org/presentationml/2006/main">
  <p:tag name="AS_UNIQUEID" val="500"/>
</p:tagLst>
</file>

<file path=ppt/tags/tag420.xml><?xml version="1.0" encoding="utf-8"?>
<p:tagLst xmlns:p="http://schemas.openxmlformats.org/presentationml/2006/main">
  <p:tag name="AS_UNIQUEID" val="501"/>
</p:tagLst>
</file>

<file path=ppt/tags/tag421.xml><?xml version="1.0" encoding="utf-8"?>
<p:tagLst xmlns:p="http://schemas.openxmlformats.org/presentationml/2006/main">
  <p:tag name="AS_UNIQUEID" val="502"/>
</p:tagLst>
</file>

<file path=ppt/tags/tag422.xml><?xml version="1.0" encoding="utf-8"?>
<p:tagLst xmlns:p="http://schemas.openxmlformats.org/presentationml/2006/main">
  <p:tag name="AS_UNIQUEID" val="503"/>
</p:tagLst>
</file>

<file path=ppt/tags/tag423.xml><?xml version="1.0" encoding="utf-8"?>
<p:tagLst xmlns:p="http://schemas.openxmlformats.org/presentationml/2006/main">
  <p:tag name="AS_UNIQUEID" val="504"/>
</p:tagLst>
</file>

<file path=ppt/tags/tag424.xml><?xml version="1.0" encoding="utf-8"?>
<p:tagLst xmlns:p="http://schemas.openxmlformats.org/presentationml/2006/main">
  <p:tag name="AS_UNIQUEID" val="505"/>
</p:tagLst>
</file>

<file path=ppt/tags/tag425.xml><?xml version="1.0" encoding="utf-8"?>
<p:tagLst xmlns:p="http://schemas.openxmlformats.org/presentationml/2006/main">
  <p:tag name="AS_UNIQUEID" val="506"/>
</p:tagLst>
</file>

<file path=ppt/tags/tag426.xml><?xml version="1.0" encoding="utf-8"?>
<p:tagLst xmlns:p="http://schemas.openxmlformats.org/presentationml/2006/main">
  <p:tag name="AS_UNIQUEID" val="507"/>
</p:tagLst>
</file>

<file path=ppt/tags/tag427.xml><?xml version="1.0" encoding="utf-8"?>
<p:tagLst xmlns:p="http://schemas.openxmlformats.org/presentationml/2006/main">
  <p:tag name="AS_UNIQUEID" val="508"/>
</p:tagLst>
</file>

<file path=ppt/tags/tag428.xml><?xml version="1.0" encoding="utf-8"?>
<p:tagLst xmlns:p="http://schemas.openxmlformats.org/presentationml/2006/main">
  <p:tag name="AS_UNIQUEID" val="509"/>
</p:tagLst>
</file>

<file path=ppt/tags/tag429.xml><?xml version="1.0" encoding="utf-8"?>
<p:tagLst xmlns:p="http://schemas.openxmlformats.org/presentationml/2006/main">
  <p:tag name="AS_UNIQUEID" val="510"/>
</p:tagLst>
</file>

<file path=ppt/tags/tag430.xml><?xml version="1.0" encoding="utf-8"?>
<p:tagLst xmlns:p="http://schemas.openxmlformats.org/presentationml/2006/main">
  <p:tag name="AS_UNIQUEID" val="511"/>
</p:tagLst>
</file>

<file path=ppt/tags/tag431.xml><?xml version="1.0" encoding="utf-8"?>
<p:tagLst xmlns:p="http://schemas.openxmlformats.org/presentationml/2006/main">
  <p:tag name="AS_UNIQUEID" val="512"/>
</p:tagLst>
</file>

<file path=ppt/tags/tag432.xml><?xml version="1.0" encoding="utf-8"?>
<p:tagLst xmlns:p="http://schemas.openxmlformats.org/presentationml/2006/main">
  <p:tag name="AS_UNIQUEID" val="513"/>
</p:tagLst>
</file>

<file path=ppt/tags/tag433.xml><?xml version="1.0" encoding="utf-8"?>
<p:tagLst xmlns:p="http://schemas.openxmlformats.org/presentationml/2006/main">
  <p:tag name="AS_UNIQUEID" val="514"/>
</p:tagLst>
</file>

<file path=ppt/tags/tag434.xml><?xml version="1.0" encoding="utf-8"?>
<p:tagLst xmlns:p="http://schemas.openxmlformats.org/presentationml/2006/main">
  <p:tag name="AS_UNIQUEID" val="515"/>
</p:tagLst>
</file>

<file path=ppt/tags/tag435.xml><?xml version="1.0" encoding="utf-8"?>
<p:tagLst xmlns:p="http://schemas.openxmlformats.org/presentationml/2006/main">
  <p:tag name="AS_UNIQUEID" val="516"/>
</p:tagLst>
</file>

<file path=ppt/tags/tag436.xml><?xml version="1.0" encoding="utf-8"?>
<p:tagLst xmlns:p="http://schemas.openxmlformats.org/presentationml/2006/main">
  <p:tag name="AS_UNIQUEID" val="517"/>
</p:tagLst>
</file>

<file path=ppt/tags/tag437.xml><?xml version="1.0" encoding="utf-8"?>
<p:tagLst xmlns:p="http://schemas.openxmlformats.org/presentationml/2006/main">
  <p:tag name="AS_UNIQUEID" val="518"/>
</p:tagLst>
</file>

<file path=ppt/tags/tag438.xml><?xml version="1.0" encoding="utf-8"?>
<p:tagLst xmlns:p="http://schemas.openxmlformats.org/presentationml/2006/main">
  <p:tag name="AS_UNIQUEID" val="519"/>
</p:tagLst>
</file>

<file path=ppt/tags/tag439.xml><?xml version="1.0" encoding="utf-8"?>
<p:tagLst xmlns:p="http://schemas.openxmlformats.org/presentationml/2006/main">
  <p:tag name="AS_UNIQUEID" val="520"/>
</p:tagLst>
</file>

<file path=ppt/tags/tag440.xml><?xml version="1.0" encoding="utf-8"?>
<p:tagLst xmlns:p="http://schemas.openxmlformats.org/presentationml/2006/main">
  <p:tag name="AS_UNIQUEID" val="521"/>
</p:tagLst>
</file>

<file path=ppt/tags/tag441.xml><?xml version="1.0" encoding="utf-8"?>
<p:tagLst xmlns:p="http://schemas.openxmlformats.org/presentationml/2006/main">
  <p:tag name="AS_UNIQUEID" val="522"/>
</p:tagLst>
</file>

<file path=ppt/tags/tag442.xml><?xml version="1.0" encoding="utf-8"?>
<p:tagLst xmlns:p="http://schemas.openxmlformats.org/presentationml/2006/main">
  <p:tag name="AS_UNIQUEID" val="523"/>
</p:tagLst>
</file>

<file path=ppt/tags/tag443.xml><?xml version="1.0" encoding="utf-8"?>
<p:tagLst xmlns:p="http://schemas.openxmlformats.org/presentationml/2006/main">
  <p:tag name="AS_UNIQUEID" val="524"/>
</p:tagLst>
</file>

<file path=ppt/tags/tag444.xml><?xml version="1.0" encoding="utf-8"?>
<p:tagLst xmlns:p="http://schemas.openxmlformats.org/presentationml/2006/main">
  <p:tag name="AS_UNIQUEID" val="525"/>
</p:tagLst>
</file>

<file path=ppt/tags/tag445.xml><?xml version="1.0" encoding="utf-8"?>
<p:tagLst xmlns:p="http://schemas.openxmlformats.org/presentationml/2006/main">
  <p:tag name="AS_UNIQUEID" val="526"/>
</p:tagLst>
</file>

<file path=ppt/tags/tag446.xml><?xml version="1.0" encoding="utf-8"?>
<p:tagLst xmlns:p="http://schemas.openxmlformats.org/presentationml/2006/main">
  <p:tag name="AS_UNIQUEID" val="527"/>
</p:tagLst>
</file>

<file path=ppt/tags/tag447.xml><?xml version="1.0" encoding="utf-8"?>
<p:tagLst xmlns:p="http://schemas.openxmlformats.org/presentationml/2006/main">
  <p:tag name="AS_UNIQUEID" val="528"/>
</p:tagLst>
</file>

<file path=ppt/tags/tag448.xml><?xml version="1.0" encoding="utf-8"?>
<p:tagLst xmlns:p="http://schemas.openxmlformats.org/presentationml/2006/main">
  <p:tag name="AS_UNIQUEID" val="529"/>
</p:tagLst>
</file>

<file path=ppt/tags/tag449.xml><?xml version="1.0" encoding="utf-8"?>
<p:tagLst xmlns:p="http://schemas.openxmlformats.org/presentationml/2006/main">
  <p:tag name="AS_UNIQUEID" val="530"/>
</p:tagLst>
</file>

<file path=ppt/tags/tag450.xml><?xml version="1.0" encoding="utf-8"?>
<p:tagLst xmlns:p="http://schemas.openxmlformats.org/presentationml/2006/main">
  <p:tag name="AS_UNIQUEID" val="531"/>
</p:tagLst>
</file>

<file path=ppt/tags/tag451.xml><?xml version="1.0" encoding="utf-8"?>
<p:tagLst xmlns:p="http://schemas.openxmlformats.org/presentationml/2006/main">
  <p:tag name="AS_UNIQUEID" val="532"/>
</p:tagLst>
</file>

<file path=ppt/tags/tag452.xml><?xml version="1.0" encoding="utf-8"?>
<p:tagLst xmlns:p="http://schemas.openxmlformats.org/presentationml/2006/main">
  <p:tag name="AS_UNIQUEID" val="533"/>
</p:tagLst>
</file>

<file path=ppt/tags/tag453.xml><?xml version="1.0" encoding="utf-8"?>
<p:tagLst xmlns:p="http://schemas.openxmlformats.org/presentationml/2006/main">
  <p:tag name="AS_UNIQUEID" val="534"/>
</p:tagLst>
</file>

<file path=ppt/tags/tag454.xml><?xml version="1.0" encoding="utf-8"?>
<p:tagLst xmlns:p="http://schemas.openxmlformats.org/presentationml/2006/main">
  <p:tag name="AS_UNIQUEID" val="535"/>
</p:tagLst>
</file>

<file path=ppt/tags/tag455.xml><?xml version="1.0" encoding="utf-8"?>
<p:tagLst xmlns:p="http://schemas.openxmlformats.org/presentationml/2006/main">
  <p:tag name="AS_UNIQUEID" val="536"/>
</p:tagLst>
</file>

<file path=ppt/tags/tag456.xml><?xml version="1.0" encoding="utf-8"?>
<p:tagLst xmlns:p="http://schemas.openxmlformats.org/presentationml/2006/main">
  <p:tag name="AS_UNIQUEID" val="537"/>
</p:tagLst>
</file>

<file path=ppt/tags/tag457.xml><?xml version="1.0" encoding="utf-8"?>
<p:tagLst xmlns:p="http://schemas.openxmlformats.org/presentationml/2006/main">
  <p:tag name="AS_UNIQUEID" val="538"/>
</p:tagLst>
</file>

<file path=ppt/tags/tag458.xml><?xml version="1.0" encoding="utf-8"?>
<p:tagLst xmlns:p="http://schemas.openxmlformats.org/presentationml/2006/main">
  <p:tag name="AS_UNIQUEID" val="539"/>
</p:tagLst>
</file>

<file path=ppt/tags/tag459.xml><?xml version="1.0" encoding="utf-8"?>
<p:tagLst xmlns:p="http://schemas.openxmlformats.org/presentationml/2006/main">
  <p:tag name="AS_UNIQUEID" val="540"/>
</p:tagLst>
</file>

<file path=ppt/tags/tag460.xml><?xml version="1.0" encoding="utf-8"?>
<p:tagLst xmlns:p="http://schemas.openxmlformats.org/presentationml/2006/main">
  <p:tag name="AS_UNIQUEID" val="541"/>
</p:tagLst>
</file>

<file path=ppt/tags/tag461.xml><?xml version="1.0" encoding="utf-8"?>
<p:tagLst xmlns:p="http://schemas.openxmlformats.org/presentationml/2006/main">
  <p:tag name="AS_UNIQUEID" val="542"/>
</p:tagLst>
</file>

<file path=ppt/tags/tag462.xml><?xml version="1.0" encoding="utf-8"?>
<p:tagLst xmlns:p="http://schemas.openxmlformats.org/presentationml/2006/main">
  <p:tag name="AS_UNIQUEID" val="543"/>
</p:tagLst>
</file>

<file path=ppt/tags/tag463.xml><?xml version="1.0" encoding="utf-8"?>
<p:tagLst xmlns:p="http://schemas.openxmlformats.org/presentationml/2006/main">
  <p:tag name="AS_UNIQUEID" val="544"/>
</p:tagLst>
</file>

<file path=ppt/tags/tag464.xml><?xml version="1.0" encoding="utf-8"?>
<p:tagLst xmlns:p="http://schemas.openxmlformats.org/presentationml/2006/main">
  <p:tag name="AS_UNIQUEID" val="545"/>
</p:tagLst>
</file>

<file path=ppt/tags/tag465.xml><?xml version="1.0" encoding="utf-8"?>
<p:tagLst xmlns:p="http://schemas.openxmlformats.org/presentationml/2006/main">
  <p:tag name="AS_UNIQUEID" val="546"/>
</p:tagLst>
</file>

<file path=ppt/tags/tag466.xml><?xml version="1.0" encoding="utf-8"?>
<p:tagLst xmlns:p="http://schemas.openxmlformats.org/presentationml/2006/main">
  <p:tag name="AS_UNIQUEID" val="547"/>
</p:tagLst>
</file>

<file path=ppt/tags/tag467.xml><?xml version="1.0" encoding="utf-8"?>
<p:tagLst xmlns:p="http://schemas.openxmlformats.org/presentationml/2006/main">
  <p:tag name="AS_UNIQUEID" val="548"/>
</p:tagLst>
</file>

<file path=ppt/tags/tag468.xml><?xml version="1.0" encoding="utf-8"?>
<p:tagLst xmlns:p="http://schemas.openxmlformats.org/presentationml/2006/main">
  <p:tag name="AS_UNIQUEID" val="549"/>
</p:tagLst>
</file>

<file path=ppt/tags/tag469.xml><?xml version="1.0" encoding="utf-8"?>
<p:tagLst xmlns:p="http://schemas.openxmlformats.org/presentationml/2006/main">
  <p:tag name="AS_UNIQUEID" val="550"/>
</p:tagLst>
</file>

<file path=ppt/tags/tag470.xml><?xml version="1.0" encoding="utf-8"?>
<p:tagLst xmlns:p="http://schemas.openxmlformats.org/presentationml/2006/main">
  <p:tag name="AS_UNIQUEID" val="551"/>
</p:tagLst>
</file>

<file path=ppt/tags/tag471.xml><?xml version="1.0" encoding="utf-8"?>
<p:tagLst xmlns:p="http://schemas.openxmlformats.org/presentationml/2006/main">
  <p:tag name="AS_UNIQUEID" val="552"/>
</p:tagLst>
</file>

<file path=ppt/tags/tag472.xml><?xml version="1.0" encoding="utf-8"?>
<p:tagLst xmlns:p="http://schemas.openxmlformats.org/presentationml/2006/main">
  <p:tag name="AS_UNIQUEID" val="553"/>
</p:tagLst>
</file>

<file path=ppt/tags/tag473.xml><?xml version="1.0" encoding="utf-8"?>
<p:tagLst xmlns:p="http://schemas.openxmlformats.org/presentationml/2006/main">
  <p:tag name="AS_UNIQUEID" val="554"/>
</p:tagLst>
</file>

<file path=ppt/tags/tag474.xml><?xml version="1.0" encoding="utf-8"?>
<p:tagLst xmlns:p="http://schemas.openxmlformats.org/presentationml/2006/main">
  <p:tag name="AS_UNIQUEID" val="555"/>
</p:tagLst>
</file>

<file path=ppt/tags/tag475.xml><?xml version="1.0" encoding="utf-8"?>
<p:tagLst xmlns:p="http://schemas.openxmlformats.org/presentationml/2006/main">
  <p:tag name="AS_UNIQUEID" val="556"/>
</p:tagLst>
</file>

<file path=ppt/tags/tag476.xml><?xml version="1.0" encoding="utf-8"?>
<p:tagLst xmlns:p="http://schemas.openxmlformats.org/presentationml/2006/main">
  <p:tag name="AS_UNIQUEID" val="557"/>
</p:tagLst>
</file>

<file path=ppt/tags/tag477.xml><?xml version="1.0" encoding="utf-8"?>
<p:tagLst xmlns:p="http://schemas.openxmlformats.org/presentationml/2006/main">
  <p:tag name="AS_UNIQUEID" val="558"/>
</p:tagLst>
</file>

<file path=ppt/tags/tag478.xml><?xml version="1.0" encoding="utf-8"?>
<p:tagLst xmlns:p="http://schemas.openxmlformats.org/presentationml/2006/main">
  <p:tag name="AS_UNIQUEID" val="559"/>
</p:tagLst>
</file>

<file path=ppt/tags/tag479.xml><?xml version="1.0" encoding="utf-8"?>
<p:tagLst xmlns:p="http://schemas.openxmlformats.org/presentationml/2006/main">
  <p:tag name="AS_UNIQUEID" val="560"/>
</p:tagLst>
</file>

<file path=ppt/tags/tag480.xml><?xml version="1.0" encoding="utf-8"?>
<p:tagLst xmlns:p="http://schemas.openxmlformats.org/presentationml/2006/main">
  <p:tag name="AS_UNIQUEID" val="561"/>
</p:tagLst>
</file>

<file path=ppt/tags/tag481.xml><?xml version="1.0" encoding="utf-8"?>
<p:tagLst xmlns:p="http://schemas.openxmlformats.org/presentationml/2006/main">
  <p:tag name="AS_UNIQUEID" val="562"/>
</p:tagLst>
</file>

<file path=ppt/tags/tag482.xml><?xml version="1.0" encoding="utf-8"?>
<p:tagLst xmlns:p="http://schemas.openxmlformats.org/presentationml/2006/main">
  <p:tag name="AS_UNIQUEID" val="563"/>
</p:tagLst>
</file>

<file path=ppt/tags/tag483.xml><?xml version="1.0" encoding="utf-8"?>
<p:tagLst xmlns:p="http://schemas.openxmlformats.org/presentationml/2006/main">
  <p:tag name="AS_UNIQUEID" val="564"/>
</p:tagLst>
</file>

<file path=ppt/tags/tag484.xml><?xml version="1.0" encoding="utf-8"?>
<p:tagLst xmlns:p="http://schemas.openxmlformats.org/presentationml/2006/main">
  <p:tag name="AS_UNIQUEID" val="565"/>
</p:tagLst>
</file>

<file path=ppt/tags/tag485.xml><?xml version="1.0" encoding="utf-8"?>
<p:tagLst xmlns:p="http://schemas.openxmlformats.org/presentationml/2006/main">
  <p:tag name="AS_UNIQUEID" val="566"/>
</p:tagLst>
</file>

<file path=ppt/tags/tag486.xml><?xml version="1.0" encoding="utf-8"?>
<p:tagLst xmlns:p="http://schemas.openxmlformats.org/presentationml/2006/main">
  <p:tag name="AS_UNIQUEID" val="567"/>
</p:tagLst>
</file>

<file path=ppt/tags/tag487.xml><?xml version="1.0" encoding="utf-8"?>
<p:tagLst xmlns:p="http://schemas.openxmlformats.org/presentationml/2006/main">
  <p:tag name="AS_UNIQUEID" val="568"/>
</p:tagLst>
</file>

<file path=ppt/tags/tag488.xml><?xml version="1.0" encoding="utf-8"?>
<p:tagLst xmlns:p="http://schemas.openxmlformats.org/presentationml/2006/main">
  <p:tag name="AS_UNIQUEID" val="569"/>
</p:tagLst>
</file>

<file path=ppt/tags/tag489.xml><?xml version="1.0" encoding="utf-8"?>
<p:tagLst xmlns:p="http://schemas.openxmlformats.org/presentationml/2006/main">
  <p:tag name="AS_UNIQUEID" val="570"/>
</p:tagLst>
</file>

<file path=ppt/tags/tag490.xml><?xml version="1.0" encoding="utf-8"?>
<p:tagLst xmlns:p="http://schemas.openxmlformats.org/presentationml/2006/main">
  <p:tag name="AS_UNIQUEID" val="571"/>
</p:tagLst>
</file>

<file path=ppt/tags/tag491.xml><?xml version="1.0" encoding="utf-8"?>
<p:tagLst xmlns:p="http://schemas.openxmlformats.org/presentationml/2006/main">
  <p:tag name="AS_UNIQUEID" val="572"/>
</p:tagLst>
</file>

<file path=ppt/tags/tag492.xml><?xml version="1.0" encoding="utf-8"?>
<p:tagLst xmlns:p="http://schemas.openxmlformats.org/presentationml/2006/main">
  <p:tag name="AS_UNIQUEID" val="573"/>
</p:tagLst>
</file>

<file path=ppt/tags/tag493.xml><?xml version="1.0" encoding="utf-8"?>
<p:tagLst xmlns:p="http://schemas.openxmlformats.org/presentationml/2006/main">
  <p:tag name="AS_UNIQUEID" val="574"/>
</p:tagLst>
</file>

<file path=ppt/tags/tag494.xml><?xml version="1.0" encoding="utf-8"?>
<p:tagLst xmlns:p="http://schemas.openxmlformats.org/presentationml/2006/main">
  <p:tag name="AS_UNIQUEID" val="575"/>
</p:tagLst>
</file>

<file path=ppt/tags/tag495.xml><?xml version="1.0" encoding="utf-8"?>
<p:tagLst xmlns:p="http://schemas.openxmlformats.org/presentationml/2006/main">
  <p:tag name="AS_UNIQUEID" val="576"/>
</p:tagLst>
</file>

<file path=ppt/tags/tag496.xml><?xml version="1.0" encoding="utf-8"?>
<p:tagLst xmlns:p="http://schemas.openxmlformats.org/presentationml/2006/main">
  <p:tag name="AS_UNIQUEID" val="577"/>
</p:tagLst>
</file>

<file path=ppt/tags/tag497.xml><?xml version="1.0" encoding="utf-8"?>
<p:tagLst xmlns:p="http://schemas.openxmlformats.org/presentationml/2006/main">
  <p:tag name="AS_UNIQUEID" val="578"/>
</p:tagLst>
</file>

<file path=ppt/tags/tag498.xml><?xml version="1.0" encoding="utf-8"?>
<p:tagLst xmlns:p="http://schemas.openxmlformats.org/presentationml/2006/main">
  <p:tag name="AS_UNIQUEID" val="579"/>
</p:tagLst>
</file>

<file path=ppt/tags/tag499.xml><?xml version="1.0" encoding="utf-8"?>
<p:tagLst xmlns:p="http://schemas.openxmlformats.org/presentationml/2006/main">
  <p:tag name="AS_UNIQUEID" val="580"/>
</p:tagLst>
</file>

<file path=ppt/tags/tag500.xml><?xml version="1.0" encoding="utf-8"?>
<p:tagLst xmlns:p="http://schemas.openxmlformats.org/presentationml/2006/main">
  <p:tag name="AS_UNIQUEID" val="581"/>
</p:tagLst>
</file>

<file path=ppt/tags/tag501.xml><?xml version="1.0" encoding="utf-8"?>
<p:tagLst xmlns:p="http://schemas.openxmlformats.org/presentationml/2006/main">
  <p:tag name="AS_UNIQUEID" val="582"/>
</p:tagLst>
</file>

<file path=ppt/tags/tag502.xml><?xml version="1.0" encoding="utf-8"?>
<p:tagLst xmlns:p="http://schemas.openxmlformats.org/presentationml/2006/main">
  <p:tag name="AS_UNIQUEID" val="583"/>
</p:tagLst>
</file>

<file path=ppt/tags/tag503.xml><?xml version="1.0" encoding="utf-8"?>
<p:tagLst xmlns:p="http://schemas.openxmlformats.org/presentationml/2006/main">
  <p:tag name="AS_UNIQUEID" val="584"/>
</p:tagLst>
</file>

<file path=ppt/tags/tag504.xml><?xml version="1.0" encoding="utf-8"?>
<p:tagLst xmlns:p="http://schemas.openxmlformats.org/presentationml/2006/main">
  <p:tag name="AS_UNIQUEID" val="585"/>
</p:tagLst>
</file>

<file path=ppt/tags/tag505.xml><?xml version="1.0" encoding="utf-8"?>
<p:tagLst xmlns:p="http://schemas.openxmlformats.org/presentationml/2006/main">
  <p:tag name="AS_UNIQUEID" val="586"/>
</p:tagLst>
</file>

<file path=ppt/tags/tag506.xml><?xml version="1.0" encoding="utf-8"?>
<p:tagLst xmlns:p="http://schemas.openxmlformats.org/presentationml/2006/main">
  <p:tag name="AS_UNIQUEID" val="587"/>
</p:tagLst>
</file>

<file path=ppt/tags/tag507.xml><?xml version="1.0" encoding="utf-8"?>
<p:tagLst xmlns:p="http://schemas.openxmlformats.org/presentationml/2006/main">
  <p:tag name="AS_UNIQUEID" val="588"/>
</p:tagLst>
</file>

<file path=ppt/tags/tag508.xml><?xml version="1.0" encoding="utf-8"?>
<p:tagLst xmlns:p="http://schemas.openxmlformats.org/presentationml/2006/main">
  <p:tag name="AS_UNIQUEID" val="589"/>
</p:tagLst>
</file>

<file path=ppt/tags/tag509.xml><?xml version="1.0" encoding="utf-8"?>
<p:tagLst xmlns:p="http://schemas.openxmlformats.org/presentationml/2006/main">
  <p:tag name="AS_UNIQUEID" val="590"/>
</p:tagLst>
</file>

<file path=ppt/tags/tag510.xml><?xml version="1.0" encoding="utf-8"?>
<p:tagLst xmlns:p="http://schemas.openxmlformats.org/presentationml/2006/main">
  <p:tag name="AS_UNIQUEID" val="591"/>
</p:tagLst>
</file>

<file path=ppt/tags/tag511.xml><?xml version="1.0" encoding="utf-8"?>
<p:tagLst xmlns:p="http://schemas.openxmlformats.org/presentationml/2006/main">
  <p:tag name="AS_UNIQUEID" val="592"/>
</p:tagLst>
</file>

<file path=ppt/tags/tag512.xml><?xml version="1.0" encoding="utf-8"?>
<p:tagLst xmlns:p="http://schemas.openxmlformats.org/presentationml/2006/main">
  <p:tag name="AS_UNIQUEID" val="593"/>
</p:tagLst>
</file>

<file path=ppt/tags/tag513.xml><?xml version="1.0" encoding="utf-8"?>
<p:tagLst xmlns:p="http://schemas.openxmlformats.org/presentationml/2006/main">
  <p:tag name="AS_UNIQUEID" val="594"/>
</p:tagLst>
</file>

<file path=ppt/tags/tag514.xml><?xml version="1.0" encoding="utf-8"?>
<p:tagLst xmlns:p="http://schemas.openxmlformats.org/presentationml/2006/main">
  <p:tag name="AS_UNIQUEID" val="595"/>
</p:tagLst>
</file>

<file path=ppt/tags/tag515.xml><?xml version="1.0" encoding="utf-8"?>
<p:tagLst xmlns:p="http://schemas.openxmlformats.org/presentationml/2006/main">
  <p:tag name="AS_UNIQUEID" val="596"/>
</p:tagLst>
</file>

<file path=ppt/tags/tag516.xml><?xml version="1.0" encoding="utf-8"?>
<p:tagLst xmlns:p="http://schemas.openxmlformats.org/presentationml/2006/main">
  <p:tag name="AS_UNIQUEID" val="597"/>
</p:tagLst>
</file>

<file path=ppt/tags/tag517.xml><?xml version="1.0" encoding="utf-8"?>
<p:tagLst xmlns:p="http://schemas.openxmlformats.org/presentationml/2006/main">
  <p:tag name="AS_UNIQUEID" val="598"/>
</p:tagLst>
</file>

<file path=ppt/tags/tag518.xml><?xml version="1.0" encoding="utf-8"?>
<p:tagLst xmlns:p="http://schemas.openxmlformats.org/presentationml/2006/main">
  <p:tag name="AS_UNIQUEID" val="599"/>
</p:tagLst>
</file>

<file path=ppt/tags/tag519.xml><?xml version="1.0" encoding="utf-8"?>
<p:tagLst xmlns:p="http://schemas.openxmlformats.org/presentationml/2006/main">
  <p:tag name="AS_UNIQUEID" val="600"/>
</p:tagLst>
</file>

<file path=ppt/tags/tag520.xml><?xml version="1.0" encoding="utf-8"?>
<p:tagLst xmlns:p="http://schemas.openxmlformats.org/presentationml/2006/main">
  <p:tag name="AS_UNIQUEID" val="601"/>
</p:tagLst>
</file>

<file path=ppt/tags/tag521.xml><?xml version="1.0" encoding="utf-8"?>
<p:tagLst xmlns:p="http://schemas.openxmlformats.org/presentationml/2006/main">
  <p:tag name="AS_UNIQUEID" val="602"/>
</p:tagLst>
</file>

<file path=ppt/tags/tag522.xml><?xml version="1.0" encoding="utf-8"?>
<p:tagLst xmlns:p="http://schemas.openxmlformats.org/presentationml/2006/main">
  <p:tag name="AS_UNIQUEID" val="603"/>
</p:tagLst>
</file>

<file path=ppt/tags/tag523.xml><?xml version="1.0" encoding="utf-8"?>
<p:tagLst xmlns:p="http://schemas.openxmlformats.org/presentationml/2006/main">
  <p:tag name="AS_UNIQUEID" val="604"/>
</p:tagLst>
</file>

<file path=ppt/tags/tag524.xml><?xml version="1.0" encoding="utf-8"?>
<p:tagLst xmlns:p="http://schemas.openxmlformats.org/presentationml/2006/main">
  <p:tag name="AS_UNIQUEID" val="605"/>
</p:tagLst>
</file>

<file path=ppt/tags/tag525.xml><?xml version="1.0" encoding="utf-8"?>
<p:tagLst xmlns:p="http://schemas.openxmlformats.org/presentationml/2006/main">
  <p:tag name="AS_UNIQUEID" val="606"/>
</p:tagLst>
</file>

<file path=ppt/tags/tag526.xml><?xml version="1.0" encoding="utf-8"?>
<p:tagLst xmlns:p="http://schemas.openxmlformats.org/presentationml/2006/main">
  <p:tag name="AS_UNIQUEID" val="607"/>
</p:tagLst>
</file>

<file path=ppt/tags/tag527.xml><?xml version="1.0" encoding="utf-8"?>
<p:tagLst xmlns:p="http://schemas.openxmlformats.org/presentationml/2006/main">
  <p:tag name="AS_UNIQUEID" val="608"/>
</p:tagLst>
</file>

<file path=ppt/tags/tag528.xml><?xml version="1.0" encoding="utf-8"?>
<p:tagLst xmlns:p="http://schemas.openxmlformats.org/presentationml/2006/main">
  <p:tag name="AS_UNIQUEID" val="609"/>
</p:tagLst>
</file>

<file path=ppt/tags/tag529.xml><?xml version="1.0" encoding="utf-8"?>
<p:tagLst xmlns:p="http://schemas.openxmlformats.org/presentationml/2006/main">
  <p:tag name="AS_UNIQUEID" val="610"/>
</p:tagLst>
</file>

<file path=ppt/tags/tag530.xml><?xml version="1.0" encoding="utf-8"?>
<p:tagLst xmlns:p="http://schemas.openxmlformats.org/presentationml/2006/main">
  <p:tag name="AS_UNIQUEID" val="611"/>
</p:tagLst>
</file>

<file path=ppt/tags/tag531.xml><?xml version="1.0" encoding="utf-8"?>
<p:tagLst xmlns:p="http://schemas.openxmlformats.org/presentationml/2006/main">
  <p:tag name="AS_UNIQUEID" val="612"/>
</p:tagLst>
</file>

<file path=ppt/tags/tag532.xml><?xml version="1.0" encoding="utf-8"?>
<p:tagLst xmlns:p="http://schemas.openxmlformats.org/presentationml/2006/main">
  <p:tag name="AS_UNIQUEID" val="613"/>
</p:tagLst>
</file>

<file path=ppt/tags/tag533.xml><?xml version="1.0" encoding="utf-8"?>
<p:tagLst xmlns:p="http://schemas.openxmlformats.org/presentationml/2006/main">
  <p:tag name="AS_UNIQUEID" val="614"/>
</p:tagLst>
</file>

<file path=ppt/tags/tag534.xml><?xml version="1.0" encoding="utf-8"?>
<p:tagLst xmlns:p="http://schemas.openxmlformats.org/presentationml/2006/main">
  <p:tag name="AS_UNIQUEID" val="615"/>
</p:tagLst>
</file>

<file path=ppt/tags/tag535.xml><?xml version="1.0" encoding="utf-8"?>
<p:tagLst xmlns:p="http://schemas.openxmlformats.org/presentationml/2006/main">
  <p:tag name="AS_UNIQUEID" val="616"/>
</p:tagLst>
</file>

<file path=ppt/tags/tag536.xml><?xml version="1.0" encoding="utf-8"?>
<p:tagLst xmlns:p="http://schemas.openxmlformats.org/presentationml/2006/main">
  <p:tag name="AS_UNIQUEID" val="617"/>
</p:tagLst>
</file>

<file path=ppt/tags/tag537.xml><?xml version="1.0" encoding="utf-8"?>
<p:tagLst xmlns:p="http://schemas.openxmlformats.org/presentationml/2006/main">
  <p:tag name="AS_UNIQUEID" val="618"/>
</p:tagLst>
</file>

<file path=ppt/tags/tag538.xml><?xml version="1.0" encoding="utf-8"?>
<p:tagLst xmlns:p="http://schemas.openxmlformats.org/presentationml/2006/main">
  <p:tag name="AS_UNIQUEID" val="619"/>
</p:tagLst>
</file>

<file path=ppt/tags/tag539.xml><?xml version="1.0" encoding="utf-8"?>
<p:tagLst xmlns:p="http://schemas.openxmlformats.org/presentationml/2006/main">
  <p:tag name="AS_UNIQUEID" val="620"/>
</p:tagLst>
</file>

<file path=ppt/tags/tag540.xml><?xml version="1.0" encoding="utf-8"?>
<p:tagLst xmlns:p="http://schemas.openxmlformats.org/presentationml/2006/main">
  <p:tag name="AS_UNIQUEID" val="621"/>
</p:tagLst>
</file>

<file path=ppt/tags/tag541.xml><?xml version="1.0" encoding="utf-8"?>
<p:tagLst xmlns:p="http://schemas.openxmlformats.org/presentationml/2006/main">
  <p:tag name="AS_UNIQUEID" val="622"/>
</p:tagLst>
</file>

<file path=ppt/tags/tag542.xml><?xml version="1.0" encoding="utf-8"?>
<p:tagLst xmlns:p="http://schemas.openxmlformats.org/presentationml/2006/main">
  <p:tag name="AS_UNIQUEID" val="623"/>
</p:tagLst>
</file>

<file path=ppt/tags/tag543.xml><?xml version="1.0" encoding="utf-8"?>
<p:tagLst xmlns:p="http://schemas.openxmlformats.org/presentationml/2006/main">
  <p:tag name="AS_UNIQUEID" val="624"/>
</p:tagLst>
</file>

<file path=ppt/tags/tag544.xml><?xml version="1.0" encoding="utf-8"?>
<p:tagLst xmlns:p="http://schemas.openxmlformats.org/presentationml/2006/main">
  <p:tag name="AS_UNIQUEID" val="625"/>
</p:tagLst>
</file>

<file path=ppt/tags/tag545.xml><?xml version="1.0" encoding="utf-8"?>
<p:tagLst xmlns:p="http://schemas.openxmlformats.org/presentationml/2006/main">
  <p:tag name="AS_UNIQUEID" val="626"/>
</p:tagLst>
</file>

<file path=ppt/tags/tag546.xml><?xml version="1.0" encoding="utf-8"?>
<p:tagLst xmlns:p="http://schemas.openxmlformats.org/presentationml/2006/main">
  <p:tag name="AS_UNIQUEID" val="627"/>
</p:tagLst>
</file>

<file path=ppt/tags/tag547.xml><?xml version="1.0" encoding="utf-8"?>
<p:tagLst xmlns:p="http://schemas.openxmlformats.org/presentationml/2006/main">
  <p:tag name="AS_UNIQUEID" val="628"/>
</p:tagLst>
</file>

<file path=ppt/tags/tag548.xml><?xml version="1.0" encoding="utf-8"?>
<p:tagLst xmlns:p="http://schemas.openxmlformats.org/presentationml/2006/main">
  <p:tag name="AS_UNIQUEID" val="629"/>
</p:tagLst>
</file>

<file path=ppt/tags/tag549.xml><?xml version="1.0" encoding="utf-8"?>
<p:tagLst xmlns:p="http://schemas.openxmlformats.org/presentationml/2006/main">
  <p:tag name="AS_UNIQUEID" val="630"/>
</p:tagLst>
</file>

<file path=ppt/tags/tag550.xml><?xml version="1.0" encoding="utf-8"?>
<p:tagLst xmlns:p="http://schemas.openxmlformats.org/presentationml/2006/main">
  <p:tag name="AS_UNIQUEID" val="631"/>
</p:tagLst>
</file>

<file path=ppt/tags/tag551.xml><?xml version="1.0" encoding="utf-8"?>
<p:tagLst xmlns:p="http://schemas.openxmlformats.org/presentationml/2006/main">
  <p:tag name="AS_UNIQUEID" val="632"/>
</p:tagLst>
</file>

<file path=ppt/tags/tag552.xml><?xml version="1.0" encoding="utf-8"?>
<p:tagLst xmlns:p="http://schemas.openxmlformats.org/presentationml/2006/main">
  <p:tag name="AS_UNIQUEID" val="633"/>
</p:tagLst>
</file>

<file path=ppt/tags/tag553.xml><?xml version="1.0" encoding="utf-8"?>
<p:tagLst xmlns:p="http://schemas.openxmlformats.org/presentationml/2006/main">
  <p:tag name="AS_UNIQUEID" val="634"/>
</p:tagLst>
</file>

<file path=ppt/tags/tag554.xml><?xml version="1.0" encoding="utf-8"?>
<p:tagLst xmlns:p="http://schemas.openxmlformats.org/presentationml/2006/main">
  <p:tag name="AS_UNIQUEID" val="635"/>
</p:tagLst>
</file>

<file path=ppt/tags/tag555.xml><?xml version="1.0" encoding="utf-8"?>
<p:tagLst xmlns:p="http://schemas.openxmlformats.org/presentationml/2006/main">
  <p:tag name="AS_UNIQUEID" val="636"/>
</p:tagLst>
</file>

<file path=ppt/tags/tag556.xml><?xml version="1.0" encoding="utf-8"?>
<p:tagLst xmlns:p="http://schemas.openxmlformats.org/presentationml/2006/main">
  <p:tag name="AS_UNIQUEID" val="637"/>
</p:tagLst>
</file>

<file path=ppt/tags/tag557.xml><?xml version="1.0" encoding="utf-8"?>
<p:tagLst xmlns:p="http://schemas.openxmlformats.org/presentationml/2006/main">
  <p:tag name="AS_UNIQUEID" val="638"/>
</p:tagLst>
</file>

<file path=ppt/tags/tag558.xml><?xml version="1.0" encoding="utf-8"?>
<p:tagLst xmlns:p="http://schemas.openxmlformats.org/presentationml/2006/main">
  <p:tag name="AS_UNIQUEID" val="639"/>
</p:tagLst>
</file>

<file path=ppt/tags/tag559.xml><?xml version="1.0" encoding="utf-8"?>
<p:tagLst xmlns:p="http://schemas.openxmlformats.org/presentationml/2006/main">
  <p:tag name="AS_UNIQUEID" val="640"/>
</p:tagLst>
</file>

<file path=ppt/tags/tag560.xml><?xml version="1.0" encoding="utf-8"?>
<p:tagLst xmlns:p="http://schemas.openxmlformats.org/presentationml/2006/main">
  <p:tag name="AS_UNIQUEID" val="641"/>
</p:tagLst>
</file>

<file path=ppt/tags/tag561.xml><?xml version="1.0" encoding="utf-8"?>
<p:tagLst xmlns:p="http://schemas.openxmlformats.org/presentationml/2006/main">
  <p:tag name="AS_UNIQUEID" val="642"/>
</p:tagLst>
</file>

<file path=ppt/tags/tag562.xml><?xml version="1.0" encoding="utf-8"?>
<p:tagLst xmlns:p="http://schemas.openxmlformats.org/presentationml/2006/main">
  <p:tag name="AS_UNIQUEID" val="643"/>
</p:tagLst>
</file>

<file path=ppt/tags/tag563.xml><?xml version="1.0" encoding="utf-8"?>
<p:tagLst xmlns:p="http://schemas.openxmlformats.org/presentationml/2006/main">
  <p:tag name="AS_UNIQUEID" val="644"/>
</p:tagLst>
</file>

<file path=ppt/tags/tag564.xml><?xml version="1.0" encoding="utf-8"?>
<p:tagLst xmlns:p="http://schemas.openxmlformats.org/presentationml/2006/main">
  <p:tag name="AS_UNIQUEID" val="645"/>
</p:tagLst>
</file>

<file path=ppt/tags/tag565.xml><?xml version="1.0" encoding="utf-8"?>
<p:tagLst xmlns:p="http://schemas.openxmlformats.org/presentationml/2006/main">
  <p:tag name="AS_UNIQUEID" val="646"/>
</p:tagLst>
</file>

<file path=ppt/tags/tag566.xml><?xml version="1.0" encoding="utf-8"?>
<p:tagLst xmlns:p="http://schemas.openxmlformats.org/presentationml/2006/main">
  <p:tag name="AS_UNIQUEID" val="647"/>
</p:tagLst>
</file>

<file path=ppt/tags/tag567.xml><?xml version="1.0" encoding="utf-8"?>
<p:tagLst xmlns:p="http://schemas.openxmlformats.org/presentationml/2006/main">
  <p:tag name="AS_UNIQUEID" val="648"/>
</p:tagLst>
</file>

<file path=ppt/tags/tag568.xml><?xml version="1.0" encoding="utf-8"?>
<p:tagLst xmlns:p="http://schemas.openxmlformats.org/presentationml/2006/main">
  <p:tag name="AS_UNIQUEID" val="649"/>
</p:tagLst>
</file>

<file path=ppt/tags/tag569.xml><?xml version="1.0" encoding="utf-8"?>
<p:tagLst xmlns:p="http://schemas.openxmlformats.org/presentationml/2006/main">
  <p:tag name="AS_UNIQUEID" val="650"/>
</p:tagLst>
</file>

<file path=ppt/tags/tag570.xml><?xml version="1.0" encoding="utf-8"?>
<p:tagLst xmlns:p="http://schemas.openxmlformats.org/presentationml/2006/main">
  <p:tag name="AS_UNIQUEID" val="651"/>
</p:tagLst>
</file>

<file path=ppt/tags/tag571.xml><?xml version="1.0" encoding="utf-8"?>
<p:tagLst xmlns:p="http://schemas.openxmlformats.org/presentationml/2006/main">
  <p:tag name="AS_UNIQUEID" val="652"/>
</p:tagLst>
</file>

<file path=ppt/tags/tag572.xml><?xml version="1.0" encoding="utf-8"?>
<p:tagLst xmlns:p="http://schemas.openxmlformats.org/presentationml/2006/main">
  <p:tag name="AS_UNIQUEID" val="653"/>
</p:tagLst>
</file>

<file path=ppt/tags/tag573.xml><?xml version="1.0" encoding="utf-8"?>
<p:tagLst xmlns:p="http://schemas.openxmlformats.org/presentationml/2006/main">
  <p:tag name="AS_UNIQUEID" val="654"/>
</p:tagLst>
</file>

<file path=ppt/tags/tag574.xml><?xml version="1.0" encoding="utf-8"?>
<p:tagLst xmlns:p="http://schemas.openxmlformats.org/presentationml/2006/main">
  <p:tag name="AS_UNIQUEID" val="655"/>
</p:tagLst>
</file>

<file path=ppt/tags/tag575.xml><?xml version="1.0" encoding="utf-8"?>
<p:tagLst xmlns:p="http://schemas.openxmlformats.org/presentationml/2006/main">
  <p:tag name="AS_UNIQUEID" val="656"/>
</p:tagLst>
</file>

<file path=ppt/tags/tag576.xml><?xml version="1.0" encoding="utf-8"?>
<p:tagLst xmlns:p="http://schemas.openxmlformats.org/presentationml/2006/main">
  <p:tag name="AS_UNIQUEID" val="657"/>
</p:tagLst>
</file>

<file path=ppt/tags/tag577.xml><?xml version="1.0" encoding="utf-8"?>
<p:tagLst xmlns:p="http://schemas.openxmlformats.org/presentationml/2006/main">
  <p:tag name="AS_UNIQUEID" val="658"/>
</p:tagLst>
</file>

<file path=ppt/tags/tag578.xml><?xml version="1.0" encoding="utf-8"?>
<p:tagLst xmlns:p="http://schemas.openxmlformats.org/presentationml/2006/main">
  <p:tag name="AS_UNIQUEID" val="659"/>
</p:tagLst>
</file>

<file path=ppt/tags/tag579.xml><?xml version="1.0" encoding="utf-8"?>
<p:tagLst xmlns:p="http://schemas.openxmlformats.org/presentationml/2006/main">
  <p:tag name="AS_UNIQUEID" val="660"/>
</p:tagLst>
</file>

<file path=ppt/tags/tag580.xml><?xml version="1.0" encoding="utf-8"?>
<p:tagLst xmlns:p="http://schemas.openxmlformats.org/presentationml/2006/main">
  <p:tag name="AS_UNIQUEID" val="661"/>
</p:tagLst>
</file>

<file path=ppt/tags/tag581.xml><?xml version="1.0" encoding="utf-8"?>
<p:tagLst xmlns:p="http://schemas.openxmlformats.org/presentationml/2006/main">
  <p:tag name="AS_UNIQUEID" val="662"/>
</p:tagLst>
</file>

<file path=ppt/tags/tag582.xml><?xml version="1.0" encoding="utf-8"?>
<p:tagLst xmlns:p="http://schemas.openxmlformats.org/presentationml/2006/main">
  <p:tag name="AS_UNIQUEID" val="663"/>
</p:tagLst>
</file>

<file path=ppt/tags/tag583.xml><?xml version="1.0" encoding="utf-8"?>
<p:tagLst xmlns:p="http://schemas.openxmlformats.org/presentationml/2006/main">
  <p:tag name="AS_UNIQUEID" val="664"/>
</p:tagLst>
</file>

<file path=ppt/tags/tag584.xml><?xml version="1.0" encoding="utf-8"?>
<p:tagLst xmlns:p="http://schemas.openxmlformats.org/presentationml/2006/main">
  <p:tag name="AS_UNIQUEID" val="665"/>
</p:tagLst>
</file>

<file path=ppt/tags/tag585.xml><?xml version="1.0" encoding="utf-8"?>
<p:tagLst xmlns:p="http://schemas.openxmlformats.org/presentationml/2006/main">
  <p:tag name="AS_UNIQUEID" val="666"/>
</p:tagLst>
</file>

<file path=ppt/tags/tag586.xml><?xml version="1.0" encoding="utf-8"?>
<p:tagLst xmlns:p="http://schemas.openxmlformats.org/presentationml/2006/main">
  <p:tag name="AS_UNIQUEID" val="667"/>
</p:tagLst>
</file>

<file path=ppt/tags/tag587.xml><?xml version="1.0" encoding="utf-8"?>
<p:tagLst xmlns:p="http://schemas.openxmlformats.org/presentationml/2006/main">
  <p:tag name="AS_UNIQUEID" val="668"/>
</p:tagLst>
</file>

<file path=ppt/tags/tag588.xml><?xml version="1.0" encoding="utf-8"?>
<p:tagLst xmlns:p="http://schemas.openxmlformats.org/presentationml/2006/main">
  <p:tag name="AS_UNIQUEID" val="669"/>
</p:tagLst>
</file>

<file path=ppt/tags/tag589.xml><?xml version="1.0" encoding="utf-8"?>
<p:tagLst xmlns:p="http://schemas.openxmlformats.org/presentationml/2006/main">
  <p:tag name="AS_UNIQUEID" val="670"/>
</p:tagLst>
</file>

<file path=ppt/tags/tag590.xml><?xml version="1.0" encoding="utf-8"?>
<p:tagLst xmlns:p="http://schemas.openxmlformats.org/presentationml/2006/main">
  <p:tag name="AS_UNIQUEID" val="671"/>
</p:tagLst>
</file>

<file path=ppt/tags/tag591.xml><?xml version="1.0" encoding="utf-8"?>
<p:tagLst xmlns:p="http://schemas.openxmlformats.org/presentationml/2006/main">
  <p:tag name="AS_UNIQUEID" val="672"/>
</p:tagLst>
</file>

<file path=ppt/tags/tag592.xml><?xml version="1.0" encoding="utf-8"?>
<p:tagLst xmlns:p="http://schemas.openxmlformats.org/presentationml/2006/main">
  <p:tag name="AS_UNIQUEID" val="673"/>
</p:tagLst>
</file>

<file path=ppt/tags/tag593.xml><?xml version="1.0" encoding="utf-8"?>
<p:tagLst xmlns:p="http://schemas.openxmlformats.org/presentationml/2006/main">
  <p:tag name="AS_UNIQUEID" val="674"/>
</p:tagLst>
</file>

<file path=ppt/tags/tag594.xml><?xml version="1.0" encoding="utf-8"?>
<p:tagLst xmlns:p="http://schemas.openxmlformats.org/presentationml/2006/main">
  <p:tag name="AS_UNIQUEID" val="675"/>
</p:tagLst>
</file>

<file path=ppt/tags/tag595.xml><?xml version="1.0" encoding="utf-8"?>
<p:tagLst xmlns:p="http://schemas.openxmlformats.org/presentationml/2006/main">
  <p:tag name="AS_UNIQUEID" val="676"/>
</p:tagLst>
</file>

<file path=ppt/tags/tag596.xml><?xml version="1.0" encoding="utf-8"?>
<p:tagLst xmlns:p="http://schemas.openxmlformats.org/presentationml/2006/main">
  <p:tag name="AS_UNIQUEID" val="677"/>
</p:tagLst>
</file>

<file path=ppt/tags/tag597.xml><?xml version="1.0" encoding="utf-8"?>
<p:tagLst xmlns:p="http://schemas.openxmlformats.org/presentationml/2006/main">
  <p:tag name="AS_UNIQUEID" val="678"/>
</p:tagLst>
</file>

<file path=ppt/tags/tag598.xml><?xml version="1.0" encoding="utf-8"?>
<p:tagLst xmlns:p="http://schemas.openxmlformats.org/presentationml/2006/main">
  <p:tag name="AS_UNIQUEID" val="679"/>
</p:tagLst>
</file>

<file path=ppt/tags/tag599.xml><?xml version="1.0" encoding="utf-8"?>
<p:tagLst xmlns:p="http://schemas.openxmlformats.org/presentationml/2006/main">
  <p:tag name="AS_UNIQUEID" val="680"/>
</p:tagLst>
</file>

<file path=ppt/tags/tag600.xml><?xml version="1.0" encoding="utf-8"?>
<p:tagLst xmlns:p="http://schemas.openxmlformats.org/presentationml/2006/main">
  <p:tag name="AS_UNIQUEID" val="681"/>
</p:tagLst>
</file>

<file path=ppt/tags/tag601.xml><?xml version="1.0" encoding="utf-8"?>
<p:tagLst xmlns:p="http://schemas.openxmlformats.org/presentationml/2006/main">
  <p:tag name="AS_UNIQUEID" val="682"/>
</p:tagLst>
</file>

<file path=ppt/tags/tag602.xml><?xml version="1.0" encoding="utf-8"?>
<p:tagLst xmlns:p="http://schemas.openxmlformats.org/presentationml/2006/main">
  <p:tag name="AS_UNIQUEID" val="683"/>
</p:tagLst>
</file>

<file path=ppt/tags/tag603.xml><?xml version="1.0" encoding="utf-8"?>
<p:tagLst xmlns:p="http://schemas.openxmlformats.org/presentationml/2006/main">
  <p:tag name="AS_UNIQUEID" val="684"/>
</p:tagLst>
</file>

<file path=ppt/tags/tag604.xml><?xml version="1.0" encoding="utf-8"?>
<p:tagLst xmlns:p="http://schemas.openxmlformats.org/presentationml/2006/main">
  <p:tag name="AS_UNIQUEID" val="685"/>
</p:tagLst>
</file>

<file path=ppt/tags/tag605.xml><?xml version="1.0" encoding="utf-8"?>
<p:tagLst xmlns:p="http://schemas.openxmlformats.org/presentationml/2006/main">
  <p:tag name="AS_UNIQUEID" val="686"/>
</p:tagLst>
</file>

<file path=ppt/tags/tag606.xml><?xml version="1.0" encoding="utf-8"?>
<p:tagLst xmlns:p="http://schemas.openxmlformats.org/presentationml/2006/main">
  <p:tag name="AS_UNIQUEID" val="687"/>
</p:tagLst>
</file>

<file path=ppt/tags/tag607.xml><?xml version="1.0" encoding="utf-8"?>
<p:tagLst xmlns:p="http://schemas.openxmlformats.org/presentationml/2006/main">
  <p:tag name="AS_UNIQUEID" val="688"/>
</p:tagLst>
</file>

<file path=ppt/tags/tag608.xml><?xml version="1.0" encoding="utf-8"?>
<p:tagLst xmlns:p="http://schemas.openxmlformats.org/presentationml/2006/main">
  <p:tag name="AS_UNIQUEID" val="689"/>
</p:tagLst>
</file>

<file path=ppt/tags/tag609.xml><?xml version="1.0" encoding="utf-8"?>
<p:tagLst xmlns:p="http://schemas.openxmlformats.org/presentationml/2006/main">
  <p:tag name="AS_UNIQUEID" val="690"/>
</p:tagLst>
</file>

<file path=ppt/tags/tag610.xml><?xml version="1.0" encoding="utf-8"?>
<p:tagLst xmlns:p="http://schemas.openxmlformats.org/presentationml/2006/main">
  <p:tag name="AS_UNIQUEID" val="691"/>
</p:tagLst>
</file>

<file path=ppt/tags/tag611.xml><?xml version="1.0" encoding="utf-8"?>
<p:tagLst xmlns:p="http://schemas.openxmlformats.org/presentationml/2006/main">
  <p:tag name="AS_UNIQUEID" val="692"/>
</p:tagLst>
</file>

<file path=ppt/tags/tag612.xml><?xml version="1.0" encoding="utf-8"?>
<p:tagLst xmlns:p="http://schemas.openxmlformats.org/presentationml/2006/main">
  <p:tag name="AS_UNIQUEID" val="693"/>
</p:tagLst>
</file>

<file path=ppt/tags/tag613.xml><?xml version="1.0" encoding="utf-8"?>
<p:tagLst xmlns:p="http://schemas.openxmlformats.org/presentationml/2006/main">
  <p:tag name="AS_UNIQUEID" val="694"/>
</p:tagLst>
</file>

<file path=ppt/tags/tag614.xml><?xml version="1.0" encoding="utf-8"?>
<p:tagLst xmlns:p="http://schemas.openxmlformats.org/presentationml/2006/main">
  <p:tag name="AS_UNIQUEID" val="695"/>
</p:tagLst>
</file>

<file path=ppt/tags/tag615.xml><?xml version="1.0" encoding="utf-8"?>
<p:tagLst xmlns:p="http://schemas.openxmlformats.org/presentationml/2006/main">
  <p:tag name="AS_UNIQUEID" val="696"/>
</p:tagLst>
</file>

<file path=ppt/tags/tag616.xml><?xml version="1.0" encoding="utf-8"?>
<p:tagLst xmlns:p="http://schemas.openxmlformats.org/presentationml/2006/main">
  <p:tag name="AS_UNIQUEID" val="697"/>
</p:tagLst>
</file>

<file path=ppt/tags/tag617.xml><?xml version="1.0" encoding="utf-8"?>
<p:tagLst xmlns:p="http://schemas.openxmlformats.org/presentationml/2006/main">
  <p:tag name="AS_UNIQUEID" val="698"/>
</p:tagLst>
</file>

<file path=ppt/tags/tag618.xml><?xml version="1.0" encoding="utf-8"?>
<p:tagLst xmlns:p="http://schemas.openxmlformats.org/presentationml/2006/main">
  <p:tag name="AS_UNIQUEID" val="699"/>
</p:tagLst>
</file>

<file path=ppt/tags/tag619.xml><?xml version="1.0" encoding="utf-8"?>
<p:tagLst xmlns:p="http://schemas.openxmlformats.org/presentationml/2006/main">
  <p:tag name="AS_UNIQUEID" val="700"/>
</p:tagLst>
</file>

<file path=ppt/tags/tag620.xml><?xml version="1.0" encoding="utf-8"?>
<p:tagLst xmlns:p="http://schemas.openxmlformats.org/presentationml/2006/main">
  <p:tag name="AS_UNIQUEID" val="701"/>
</p:tagLst>
</file>

<file path=ppt/tags/tag621.xml><?xml version="1.0" encoding="utf-8"?>
<p:tagLst xmlns:p="http://schemas.openxmlformats.org/presentationml/2006/main">
  <p:tag name="AS_UNIQUEID" val="702"/>
</p:tagLst>
</file>

<file path=ppt/tags/tag622.xml><?xml version="1.0" encoding="utf-8"?>
<p:tagLst xmlns:p="http://schemas.openxmlformats.org/presentationml/2006/main">
  <p:tag name="AS_UNIQUEID" val="703"/>
</p:tagLst>
</file>

<file path=ppt/tags/tag623.xml><?xml version="1.0" encoding="utf-8"?>
<p:tagLst xmlns:p="http://schemas.openxmlformats.org/presentationml/2006/main">
  <p:tag name="AS_UNIQUEID" val="704"/>
</p:tagLst>
</file>

<file path=ppt/tags/tag624.xml><?xml version="1.0" encoding="utf-8"?>
<p:tagLst xmlns:p="http://schemas.openxmlformats.org/presentationml/2006/main">
  <p:tag name="AS_UNIQUEID" val="705"/>
</p:tagLst>
</file>

<file path=ppt/tags/tag625.xml><?xml version="1.0" encoding="utf-8"?>
<p:tagLst xmlns:p="http://schemas.openxmlformats.org/presentationml/2006/main">
  <p:tag name="AS_UNIQUEID" val="706"/>
</p:tagLst>
</file>

<file path=ppt/tags/tag626.xml><?xml version="1.0" encoding="utf-8"?>
<p:tagLst xmlns:p="http://schemas.openxmlformats.org/presentationml/2006/main">
  <p:tag name="AS_UNIQUEID" val="707"/>
</p:tagLst>
</file>

<file path=ppt/tags/tag627.xml><?xml version="1.0" encoding="utf-8"?>
<p:tagLst xmlns:p="http://schemas.openxmlformats.org/presentationml/2006/main">
  <p:tag name="AS_UNIQUEID" val="708"/>
</p:tagLst>
</file>

<file path=ppt/tags/tag628.xml><?xml version="1.0" encoding="utf-8"?>
<p:tagLst xmlns:p="http://schemas.openxmlformats.org/presentationml/2006/main">
  <p:tag name="AS_UNIQUEID" val="709"/>
</p:tagLst>
</file>

<file path=ppt/tags/tag629.xml><?xml version="1.0" encoding="utf-8"?>
<p:tagLst xmlns:p="http://schemas.openxmlformats.org/presentationml/2006/main">
  <p:tag name="AS_UNIQUEID" val="710"/>
</p:tagLst>
</file>

<file path=ppt/tags/tag630.xml><?xml version="1.0" encoding="utf-8"?>
<p:tagLst xmlns:p="http://schemas.openxmlformats.org/presentationml/2006/main">
  <p:tag name="AS_UNIQUEID" val="711"/>
</p:tagLst>
</file>

<file path=ppt/tags/tag631.xml><?xml version="1.0" encoding="utf-8"?>
<p:tagLst xmlns:p="http://schemas.openxmlformats.org/presentationml/2006/main">
  <p:tag name="AS_UNIQUEID" val="712"/>
</p:tagLst>
</file>

<file path=ppt/tags/tag632.xml><?xml version="1.0" encoding="utf-8"?>
<p:tagLst xmlns:p="http://schemas.openxmlformats.org/presentationml/2006/main">
  <p:tag name="AS_UNIQUEID" val="713"/>
</p:tagLst>
</file>

<file path=ppt/tags/tag633.xml><?xml version="1.0" encoding="utf-8"?>
<p:tagLst xmlns:p="http://schemas.openxmlformats.org/presentationml/2006/main">
  <p:tag name="AS_UNIQUEID" val="714"/>
</p:tagLst>
</file>

<file path=ppt/tags/tag634.xml><?xml version="1.0" encoding="utf-8"?>
<p:tagLst xmlns:p="http://schemas.openxmlformats.org/presentationml/2006/main">
  <p:tag name="AS_UNIQUEID" val="715"/>
</p:tagLst>
</file>

<file path=ppt/tags/tag635.xml><?xml version="1.0" encoding="utf-8"?>
<p:tagLst xmlns:p="http://schemas.openxmlformats.org/presentationml/2006/main">
  <p:tag name="AS_UNIQUEID" val="716"/>
</p:tagLst>
</file>

<file path=ppt/tags/tag636.xml><?xml version="1.0" encoding="utf-8"?>
<p:tagLst xmlns:p="http://schemas.openxmlformats.org/presentationml/2006/main">
  <p:tag name="AS_UNIQUEID" val="717"/>
</p:tagLst>
</file>

<file path=ppt/tags/tag637.xml><?xml version="1.0" encoding="utf-8"?>
<p:tagLst xmlns:p="http://schemas.openxmlformats.org/presentationml/2006/main">
  <p:tag name="AS_UNIQUEID" val="718"/>
</p:tagLst>
</file>

<file path=ppt/tags/tag638.xml><?xml version="1.0" encoding="utf-8"?>
<p:tagLst xmlns:p="http://schemas.openxmlformats.org/presentationml/2006/main">
  <p:tag name="AS_UNIQUEID" val="719"/>
</p:tagLst>
</file>

<file path=ppt/tags/tag639.xml><?xml version="1.0" encoding="utf-8"?>
<p:tagLst xmlns:p="http://schemas.openxmlformats.org/presentationml/2006/main">
  <p:tag name="AS_UNIQUEID" val="720"/>
</p:tagLst>
</file>

<file path=ppt/tags/tag640.xml><?xml version="1.0" encoding="utf-8"?>
<p:tagLst xmlns:p="http://schemas.openxmlformats.org/presentationml/2006/main">
  <p:tag name="AS_UNIQUEID" val="721"/>
</p:tagLst>
</file>

<file path=ppt/tags/tag641.xml><?xml version="1.0" encoding="utf-8"?>
<p:tagLst xmlns:p="http://schemas.openxmlformats.org/presentationml/2006/main">
  <p:tag name="AS_UNIQUEID" val="722"/>
</p:tagLst>
</file>

<file path=ppt/tags/tag642.xml><?xml version="1.0" encoding="utf-8"?>
<p:tagLst xmlns:p="http://schemas.openxmlformats.org/presentationml/2006/main">
  <p:tag name="AS_UNIQUEID" val="723"/>
</p:tagLst>
</file>

<file path=ppt/tags/tag643.xml><?xml version="1.0" encoding="utf-8"?>
<p:tagLst xmlns:p="http://schemas.openxmlformats.org/presentationml/2006/main">
  <p:tag name="AS_UNIQUEID" val="724"/>
</p:tagLst>
</file>

<file path=ppt/tags/tag644.xml><?xml version="1.0" encoding="utf-8"?>
<p:tagLst xmlns:p="http://schemas.openxmlformats.org/presentationml/2006/main">
  <p:tag name="AS_UNIQUEID" val="725"/>
</p:tagLst>
</file>

<file path=ppt/tags/tag645.xml><?xml version="1.0" encoding="utf-8"?>
<p:tagLst xmlns:p="http://schemas.openxmlformats.org/presentationml/2006/main">
  <p:tag name="AS_UNIQUEID" val="726"/>
</p:tagLst>
</file>

<file path=ppt/tags/tag646.xml><?xml version="1.0" encoding="utf-8"?>
<p:tagLst xmlns:p="http://schemas.openxmlformats.org/presentationml/2006/main">
  <p:tag name="AS_UNIQUEID" val="727"/>
</p:tagLst>
</file>

<file path=ppt/tags/tag647.xml><?xml version="1.0" encoding="utf-8"?>
<p:tagLst xmlns:p="http://schemas.openxmlformats.org/presentationml/2006/main">
  <p:tag name="AS_UNIQUEID" val="728"/>
</p:tagLst>
</file>

<file path=ppt/tags/tag648.xml><?xml version="1.0" encoding="utf-8"?>
<p:tagLst xmlns:p="http://schemas.openxmlformats.org/presentationml/2006/main">
  <p:tag name="AS_UNIQUEID" val="729"/>
</p:tagLst>
</file>

<file path=ppt/tags/tag649.xml><?xml version="1.0" encoding="utf-8"?>
<p:tagLst xmlns:p="http://schemas.openxmlformats.org/presentationml/2006/main">
  <p:tag name="AS_UNIQUEID" val="730"/>
</p:tagLst>
</file>

<file path=ppt/tags/tag650.xml><?xml version="1.0" encoding="utf-8"?>
<p:tagLst xmlns:p="http://schemas.openxmlformats.org/presentationml/2006/main">
  <p:tag name="AS_UNIQUEID" val="731"/>
</p:tagLst>
</file>

<file path=ppt/tags/tag651.xml><?xml version="1.0" encoding="utf-8"?>
<p:tagLst xmlns:p="http://schemas.openxmlformats.org/presentationml/2006/main">
  <p:tag name="AS_UNIQUEID" val="732"/>
</p:tagLst>
</file>

<file path=ppt/tags/tag652.xml><?xml version="1.0" encoding="utf-8"?>
<p:tagLst xmlns:p="http://schemas.openxmlformats.org/presentationml/2006/main">
  <p:tag name="AS_UNIQUEID" val="733"/>
</p:tagLst>
</file>

<file path=ppt/tags/tag653.xml><?xml version="1.0" encoding="utf-8"?>
<p:tagLst xmlns:p="http://schemas.openxmlformats.org/presentationml/2006/main">
  <p:tag name="AS_UNIQUEID" val="742"/>
</p:tagLst>
</file>

<file path=ppt/tags/tag654.xml><?xml version="1.0" encoding="utf-8"?>
<p:tagLst xmlns:p="http://schemas.openxmlformats.org/presentationml/2006/main">
  <p:tag name="AS_UNIQUEID" val="743"/>
</p:tagLst>
</file>

<file path=ppt/tags/tag655.xml><?xml version="1.0" encoding="utf-8"?>
<p:tagLst xmlns:p="http://schemas.openxmlformats.org/presentationml/2006/main">
  <p:tag name="AS_UNIQUEID" val="744"/>
</p:tagLst>
</file>

<file path=ppt/tags/tag656.xml><?xml version="1.0" encoding="utf-8"?>
<p:tagLst xmlns:p="http://schemas.openxmlformats.org/presentationml/2006/main">
  <p:tag name="AS_UNIQUEID" val="745"/>
</p:tagLst>
</file>

<file path=ppt/tags/tag657.xml><?xml version="1.0" encoding="utf-8"?>
<p:tagLst xmlns:p="http://schemas.openxmlformats.org/presentationml/2006/main">
  <p:tag name="AS_UNIQUEID" val="746"/>
</p:tagLst>
</file>

<file path=ppt/tags/tag658.xml><?xml version="1.0" encoding="utf-8"?>
<p:tagLst xmlns:p="http://schemas.openxmlformats.org/presentationml/2006/main">
  <p:tag name="AS_UNIQUEID" val="747"/>
</p:tagLst>
</file>

<file path=ppt/tags/tag659.xml><?xml version="1.0" encoding="utf-8"?>
<p:tagLst xmlns:p="http://schemas.openxmlformats.org/presentationml/2006/main">
  <p:tag name="AS_UNIQUEID" val="748"/>
</p:tagLst>
</file>

<file path=ppt/tags/tag660.xml><?xml version="1.0" encoding="utf-8"?>
<p:tagLst xmlns:p="http://schemas.openxmlformats.org/presentationml/2006/main">
  <p:tag name="AS_UNIQUEID" val="749"/>
</p:tagLst>
</file>

<file path=ppt/tags/tag661.xml><?xml version="1.0" encoding="utf-8"?>
<p:tagLst xmlns:p="http://schemas.openxmlformats.org/presentationml/2006/main">
  <p:tag name="AS_UNIQUEID" val="750"/>
</p:tagLst>
</file>

<file path=ppt/tags/tag662.xml><?xml version="1.0" encoding="utf-8"?>
<p:tagLst xmlns:p="http://schemas.openxmlformats.org/presentationml/2006/main">
  <p:tag name="AS_UNIQUEID" val="751"/>
</p:tagLst>
</file>

<file path=ppt/tags/tag663.xml><?xml version="1.0" encoding="utf-8"?>
<p:tagLst xmlns:p="http://schemas.openxmlformats.org/presentationml/2006/main">
  <p:tag name="AS_UNIQUEID" val="752"/>
</p:tagLst>
</file>

<file path=ppt/tags/tag664.xml><?xml version="1.0" encoding="utf-8"?>
<p:tagLst xmlns:p="http://schemas.openxmlformats.org/presentationml/2006/main">
  <p:tag name="AS_UNIQUEID" val="753"/>
</p:tagLst>
</file>

<file path=ppt/tags/tag665.xml><?xml version="1.0" encoding="utf-8"?>
<p:tagLst xmlns:p="http://schemas.openxmlformats.org/presentationml/2006/main">
  <p:tag name="AS_UNIQUEID" val="754"/>
</p:tagLst>
</file>

<file path=ppt/tags/tag666.xml><?xml version="1.0" encoding="utf-8"?>
<p:tagLst xmlns:p="http://schemas.openxmlformats.org/presentationml/2006/main">
  <p:tag name="AS_UNIQUEID" val="755"/>
</p:tagLst>
</file>

<file path=ppt/tags/tag667.xml><?xml version="1.0" encoding="utf-8"?>
<p:tagLst xmlns:p="http://schemas.openxmlformats.org/presentationml/2006/main">
  <p:tag name="AS_UNIQUEID" val="756"/>
</p:tagLst>
</file>

<file path=ppt/tags/tag668.xml><?xml version="1.0" encoding="utf-8"?>
<p:tagLst xmlns:p="http://schemas.openxmlformats.org/presentationml/2006/main">
  <p:tag name="AS_UNIQUEID" val="757"/>
</p:tagLst>
</file>

<file path=ppt/tags/tag669.xml><?xml version="1.0" encoding="utf-8"?>
<p:tagLst xmlns:p="http://schemas.openxmlformats.org/presentationml/2006/main">
  <p:tag name="AS_UNIQUEID" val="758"/>
</p:tagLst>
</file>

<file path=ppt/tags/tag670.xml><?xml version="1.0" encoding="utf-8"?>
<p:tagLst xmlns:p="http://schemas.openxmlformats.org/presentationml/2006/main">
  <p:tag name="AS_UNIQUEID" val="759"/>
</p:tagLst>
</file>

<file path=ppt/tags/tag671.xml><?xml version="1.0" encoding="utf-8"?>
<p:tagLst xmlns:p="http://schemas.openxmlformats.org/presentationml/2006/main">
  <p:tag name="AS_UNIQUEID" val="760"/>
</p:tagLst>
</file>

<file path=ppt/tags/tag672.xml><?xml version="1.0" encoding="utf-8"?>
<p:tagLst xmlns:p="http://schemas.openxmlformats.org/presentationml/2006/main">
  <p:tag name="AS_UNIQUEID" val="761"/>
</p:tagLst>
</file>

<file path=ppt/tags/tag673.xml><?xml version="1.0" encoding="utf-8"?>
<p:tagLst xmlns:p="http://schemas.openxmlformats.org/presentationml/2006/main">
  <p:tag name="AS_UNIQUEID" val="762"/>
</p:tagLst>
</file>

<file path=ppt/tags/tag674.xml><?xml version="1.0" encoding="utf-8"?>
<p:tagLst xmlns:p="http://schemas.openxmlformats.org/presentationml/2006/main">
  <p:tag name="AS_UNIQUEID" val="763"/>
</p:tagLst>
</file>

<file path=ppt/tags/tag675.xml><?xml version="1.0" encoding="utf-8"?>
<p:tagLst xmlns:p="http://schemas.openxmlformats.org/presentationml/2006/main">
  <p:tag name="AS_UNIQUEID" val="764"/>
</p:tagLst>
</file>

<file path=ppt/tags/tag676.xml><?xml version="1.0" encoding="utf-8"?>
<p:tagLst xmlns:p="http://schemas.openxmlformats.org/presentationml/2006/main">
  <p:tag name="AS_UNIQUEID" val="765"/>
</p:tagLst>
</file>

<file path=ppt/tags/tag677.xml><?xml version="1.0" encoding="utf-8"?>
<p:tagLst xmlns:p="http://schemas.openxmlformats.org/presentationml/2006/main">
  <p:tag name="AS_UNIQUEID" val="766"/>
</p:tagLst>
</file>

<file path=ppt/tags/tag678.xml><?xml version="1.0" encoding="utf-8"?>
<p:tagLst xmlns:p="http://schemas.openxmlformats.org/presentationml/2006/main">
  <p:tag name="AS_UNIQUEID" val="767"/>
</p:tagLst>
</file>

<file path=ppt/tags/tag679.xml><?xml version="1.0" encoding="utf-8"?>
<p:tagLst xmlns:p="http://schemas.openxmlformats.org/presentationml/2006/main">
  <p:tag name="AS_UNIQUEID" val="768"/>
</p:tagLst>
</file>

<file path=ppt/tags/tag680.xml><?xml version="1.0" encoding="utf-8"?>
<p:tagLst xmlns:p="http://schemas.openxmlformats.org/presentationml/2006/main">
  <p:tag name="AS_UNIQUEID" val="769"/>
</p:tagLst>
</file>

<file path=ppt/tags/tag681.xml><?xml version="1.0" encoding="utf-8"?>
<p:tagLst xmlns:p="http://schemas.openxmlformats.org/presentationml/2006/main">
  <p:tag name="AS_UNIQUEID" val="770"/>
</p:tagLst>
</file>

<file path=ppt/tags/tag682.xml><?xml version="1.0" encoding="utf-8"?>
<p:tagLst xmlns:p="http://schemas.openxmlformats.org/presentationml/2006/main">
  <p:tag name="AS_UNIQUEID" val="771"/>
</p:tagLst>
</file>

<file path=ppt/tags/tag683.xml><?xml version="1.0" encoding="utf-8"?>
<p:tagLst xmlns:p="http://schemas.openxmlformats.org/presentationml/2006/main">
  <p:tag name="AS_UNIQUEID" val="772"/>
</p:tagLst>
</file>

<file path=ppt/tags/tag684.xml><?xml version="1.0" encoding="utf-8"?>
<p:tagLst xmlns:p="http://schemas.openxmlformats.org/presentationml/2006/main">
  <p:tag name="AS_UNIQUEID" val="773"/>
</p:tagLst>
</file>

<file path=ppt/tags/tag685.xml><?xml version="1.0" encoding="utf-8"?>
<p:tagLst xmlns:p="http://schemas.openxmlformats.org/presentationml/2006/main">
  <p:tag name="AS_UNIQUEID" val="774"/>
</p:tagLst>
</file>

<file path=ppt/tags/tag686.xml><?xml version="1.0" encoding="utf-8"?>
<p:tagLst xmlns:p="http://schemas.openxmlformats.org/presentationml/2006/main">
  <p:tag name="AS_UNIQUEID" val="775"/>
</p:tagLst>
</file>

<file path=ppt/tags/tag687.xml><?xml version="1.0" encoding="utf-8"?>
<p:tagLst xmlns:p="http://schemas.openxmlformats.org/presentationml/2006/main">
  <p:tag name="AS_UNIQUEID" val="776"/>
</p:tagLst>
</file>

<file path=ppt/tags/tag688.xml><?xml version="1.0" encoding="utf-8"?>
<p:tagLst xmlns:p="http://schemas.openxmlformats.org/presentationml/2006/main">
  <p:tag name="AS_UNIQUEID" val="777"/>
</p:tagLst>
</file>

<file path=ppt/tags/tag689.xml><?xml version="1.0" encoding="utf-8"?>
<p:tagLst xmlns:p="http://schemas.openxmlformats.org/presentationml/2006/main">
  <p:tag name="AS_UNIQUEID" val="778"/>
</p:tagLst>
</file>

<file path=ppt/tags/tag690.xml><?xml version="1.0" encoding="utf-8"?>
<p:tagLst xmlns:p="http://schemas.openxmlformats.org/presentationml/2006/main">
  <p:tag name="AS_UNIQUEID" val="779"/>
</p:tagLst>
</file>

<file path=ppt/tags/tag691.xml><?xml version="1.0" encoding="utf-8"?>
<p:tagLst xmlns:p="http://schemas.openxmlformats.org/presentationml/2006/main">
  <p:tag name="AS_UNIQUEID" val="780"/>
</p:tagLst>
</file>

<file path=ppt/tags/tag692.xml><?xml version="1.0" encoding="utf-8"?>
<p:tagLst xmlns:p="http://schemas.openxmlformats.org/presentationml/2006/main">
  <p:tag name="AS_UNIQUEID" val="781"/>
</p:tagLst>
</file>

<file path=ppt/tags/tag693.xml><?xml version="1.0" encoding="utf-8"?>
<p:tagLst xmlns:p="http://schemas.openxmlformats.org/presentationml/2006/main">
  <p:tag name="AS_UNIQUEID" val="782"/>
</p:tagLst>
</file>

<file path=ppt/tags/tag694.xml><?xml version="1.0" encoding="utf-8"?>
<p:tagLst xmlns:p="http://schemas.openxmlformats.org/presentationml/2006/main">
  <p:tag name="AS_UNIQUEID" val="783"/>
</p:tagLst>
</file>

<file path=ppt/tags/tag695.xml><?xml version="1.0" encoding="utf-8"?>
<p:tagLst xmlns:p="http://schemas.openxmlformats.org/presentationml/2006/main">
  <p:tag name="AS_UNIQUEID" val="784"/>
</p:tagLst>
</file>

<file path=ppt/tags/tag696.xml><?xml version="1.0" encoding="utf-8"?>
<p:tagLst xmlns:p="http://schemas.openxmlformats.org/presentationml/2006/main">
  <p:tag name="AS_UNIQUEID" val="785"/>
</p:tagLst>
</file>

<file path=ppt/tags/tag697.xml><?xml version="1.0" encoding="utf-8"?>
<p:tagLst xmlns:p="http://schemas.openxmlformats.org/presentationml/2006/main">
  <p:tag name="AS_UNIQUEID" val="786"/>
</p:tagLst>
</file>

<file path=ppt/tags/tag698.xml><?xml version="1.0" encoding="utf-8"?>
<p:tagLst xmlns:p="http://schemas.openxmlformats.org/presentationml/2006/main">
  <p:tag name="AS_UNIQUEID" val="787"/>
</p:tagLst>
</file>

<file path=ppt/tags/tag699.xml><?xml version="1.0" encoding="utf-8"?>
<p:tagLst xmlns:p="http://schemas.openxmlformats.org/presentationml/2006/main">
  <p:tag name="AS_UNIQUEID" val="788"/>
</p:tagLst>
</file>

<file path=ppt/tags/tag700.xml><?xml version="1.0" encoding="utf-8"?>
<p:tagLst xmlns:p="http://schemas.openxmlformats.org/presentationml/2006/main">
  <p:tag name="AS_UNIQUEID" val="789"/>
</p:tagLst>
</file>

<file path=ppt/tags/tag701.xml><?xml version="1.0" encoding="utf-8"?>
<p:tagLst xmlns:p="http://schemas.openxmlformats.org/presentationml/2006/main">
  <p:tag name="AS_UNIQUEID" val="790"/>
</p:tagLst>
</file>

<file path=ppt/tags/tag702.xml><?xml version="1.0" encoding="utf-8"?>
<p:tagLst xmlns:p="http://schemas.openxmlformats.org/presentationml/2006/main">
  <p:tag name="AS_UNIQUEID" val="791"/>
</p:tagLst>
</file>

<file path=ppt/tags/tag703.xml><?xml version="1.0" encoding="utf-8"?>
<p:tagLst xmlns:p="http://schemas.openxmlformats.org/presentationml/2006/main">
  <p:tag name="AS_UNIQUEID" val="792"/>
</p:tagLst>
</file>

<file path=ppt/tags/tag704.xml><?xml version="1.0" encoding="utf-8"?>
<p:tagLst xmlns:p="http://schemas.openxmlformats.org/presentationml/2006/main">
  <p:tag name="AS_UNIQUEID" val="793"/>
</p:tagLst>
</file>

<file path=ppt/tags/tag705.xml><?xml version="1.0" encoding="utf-8"?>
<p:tagLst xmlns:p="http://schemas.openxmlformats.org/presentationml/2006/main">
  <p:tag name="AS_UNIQUEID" val="794"/>
</p:tagLst>
</file>

<file path=ppt/tags/tag706.xml><?xml version="1.0" encoding="utf-8"?>
<p:tagLst xmlns:p="http://schemas.openxmlformats.org/presentationml/2006/main">
  <p:tag name="AS_UNIQUEID" val="795"/>
</p:tagLst>
</file>

<file path=ppt/tags/tag707.xml><?xml version="1.0" encoding="utf-8"?>
<p:tagLst xmlns:p="http://schemas.openxmlformats.org/presentationml/2006/main">
  <p:tag name="AS_UNIQUEID" val="796"/>
</p:tagLst>
</file>

<file path=ppt/tags/tag708.xml><?xml version="1.0" encoding="utf-8"?>
<p:tagLst xmlns:p="http://schemas.openxmlformats.org/presentationml/2006/main">
  <p:tag name="AS_UNIQUEID" val="797"/>
</p:tagLst>
</file>

<file path=ppt/tags/tag709.xml><?xml version="1.0" encoding="utf-8"?>
<p:tagLst xmlns:p="http://schemas.openxmlformats.org/presentationml/2006/main">
  <p:tag name="AS_UNIQUEID" val="798"/>
</p:tagLst>
</file>

<file path=ppt/tags/tag710.xml><?xml version="1.0" encoding="utf-8"?>
<p:tagLst xmlns:p="http://schemas.openxmlformats.org/presentationml/2006/main">
  <p:tag name="AS_UNIQUEID" val="799"/>
</p:tagLst>
</file>

<file path=ppt/tags/tag711.xml><?xml version="1.0" encoding="utf-8"?>
<p:tagLst xmlns:p="http://schemas.openxmlformats.org/presentationml/2006/main">
  <p:tag name="AS_UNIQUEID" val="800"/>
</p:tagLst>
</file>

<file path=ppt/tags/tag712.xml><?xml version="1.0" encoding="utf-8"?>
<p:tagLst xmlns:p="http://schemas.openxmlformats.org/presentationml/2006/main">
  <p:tag name="AS_UNIQUEID" val="801"/>
</p:tagLst>
</file>

<file path=ppt/tags/tag713.xml><?xml version="1.0" encoding="utf-8"?>
<p:tagLst xmlns:p="http://schemas.openxmlformats.org/presentationml/2006/main">
  <p:tag name="AS_UNIQUEID" val="802"/>
</p:tagLst>
</file>

<file path=ppt/tags/tag714.xml><?xml version="1.0" encoding="utf-8"?>
<p:tagLst xmlns:p="http://schemas.openxmlformats.org/presentationml/2006/main">
  <p:tag name="AS_UNIQUEID" val="803"/>
</p:tagLst>
</file>

<file path=ppt/tags/tag715.xml><?xml version="1.0" encoding="utf-8"?>
<p:tagLst xmlns:p="http://schemas.openxmlformats.org/presentationml/2006/main">
  <p:tag name="AS_UNIQUEID" val="804"/>
</p:tagLst>
</file>

<file path=ppt/tags/tag716.xml><?xml version="1.0" encoding="utf-8"?>
<p:tagLst xmlns:p="http://schemas.openxmlformats.org/presentationml/2006/main">
  <p:tag name="AS_UNIQUEID" val="805"/>
</p:tagLst>
</file>

<file path=ppt/tags/tag717.xml><?xml version="1.0" encoding="utf-8"?>
<p:tagLst xmlns:p="http://schemas.openxmlformats.org/presentationml/2006/main">
  <p:tag name="AS_UNIQUEID" val="806"/>
</p:tagLst>
</file>

<file path=ppt/tags/tag718.xml><?xml version="1.0" encoding="utf-8"?>
<p:tagLst xmlns:p="http://schemas.openxmlformats.org/presentationml/2006/main">
  <p:tag name="AS_UNIQUEID" val="807"/>
</p:tagLst>
</file>

<file path=ppt/tags/tag719.xml><?xml version="1.0" encoding="utf-8"?>
<p:tagLst xmlns:p="http://schemas.openxmlformats.org/presentationml/2006/main">
  <p:tag name="AS_UNIQUEID" val="808"/>
</p:tagLst>
</file>

<file path=ppt/tags/tag720.xml><?xml version="1.0" encoding="utf-8"?>
<p:tagLst xmlns:p="http://schemas.openxmlformats.org/presentationml/2006/main">
  <p:tag name="AS_UNIQUEID" val="809"/>
</p:tagLst>
</file>

<file path=ppt/tags/tag721.xml><?xml version="1.0" encoding="utf-8"?>
<p:tagLst xmlns:p="http://schemas.openxmlformats.org/presentationml/2006/main">
  <p:tag name="AS_UNIQUEID" val="810"/>
</p:tagLst>
</file>

<file path=ppt/tags/tag722.xml><?xml version="1.0" encoding="utf-8"?>
<p:tagLst xmlns:p="http://schemas.openxmlformats.org/presentationml/2006/main">
  <p:tag name="AS_UNIQUEID" val="811"/>
</p:tagLst>
</file>

<file path=ppt/tags/tag723.xml><?xml version="1.0" encoding="utf-8"?>
<p:tagLst xmlns:p="http://schemas.openxmlformats.org/presentationml/2006/main">
  <p:tag name="AS_UNIQUEID" val="812"/>
</p:tagLst>
</file>

<file path=ppt/tags/tag724.xml><?xml version="1.0" encoding="utf-8"?>
<p:tagLst xmlns:p="http://schemas.openxmlformats.org/presentationml/2006/main">
  <p:tag name="AS_UNIQUEID" val="813"/>
</p:tagLst>
</file>

<file path=ppt/tags/tag725.xml><?xml version="1.0" encoding="utf-8"?>
<p:tagLst xmlns:p="http://schemas.openxmlformats.org/presentationml/2006/main">
  <p:tag name="AS_UNIQUEID" val="814"/>
</p:tagLst>
</file>

<file path=ppt/tags/tag726.xml><?xml version="1.0" encoding="utf-8"?>
<p:tagLst xmlns:p="http://schemas.openxmlformats.org/presentationml/2006/main">
  <p:tag name="AS_UNIQUEID" val="815"/>
</p:tagLst>
</file>

<file path=ppt/tags/tag727.xml><?xml version="1.0" encoding="utf-8"?>
<p:tagLst xmlns:p="http://schemas.openxmlformats.org/presentationml/2006/main">
  <p:tag name="AS_UNIQUEID" val="816"/>
</p:tagLst>
</file>

<file path=ppt/tags/tag728.xml><?xml version="1.0" encoding="utf-8"?>
<p:tagLst xmlns:p="http://schemas.openxmlformats.org/presentationml/2006/main">
  <p:tag name="AS_UNIQUEID" val="817"/>
</p:tagLst>
</file>

<file path=ppt/tags/tag729.xml><?xml version="1.0" encoding="utf-8"?>
<p:tagLst xmlns:p="http://schemas.openxmlformats.org/presentationml/2006/main">
  <p:tag name="AS_UNIQUEID" val="818"/>
</p:tagLst>
</file>

<file path=ppt/tags/tag730.xml><?xml version="1.0" encoding="utf-8"?>
<p:tagLst xmlns:p="http://schemas.openxmlformats.org/presentationml/2006/main">
  <p:tag name="AS_UNIQUEID" val="819"/>
</p:tagLst>
</file>

<file path=ppt/tags/tag731.xml><?xml version="1.0" encoding="utf-8"?>
<p:tagLst xmlns:p="http://schemas.openxmlformats.org/presentationml/2006/main">
  <p:tag name="AS_UNIQUEID" val="820"/>
</p:tagLst>
</file>

<file path=ppt/tags/tag732.xml><?xml version="1.0" encoding="utf-8"?>
<p:tagLst xmlns:p="http://schemas.openxmlformats.org/presentationml/2006/main">
  <p:tag name="AS_UNIQUEID" val="821"/>
</p:tagLst>
</file>

<file path=ppt/tags/tag733.xml><?xml version="1.0" encoding="utf-8"?>
<p:tagLst xmlns:p="http://schemas.openxmlformats.org/presentationml/2006/main">
  <p:tag name="AS_UNIQUEID" val="822"/>
</p:tagLst>
</file>

<file path=ppt/tags/tag734.xml><?xml version="1.0" encoding="utf-8"?>
<p:tagLst xmlns:p="http://schemas.openxmlformats.org/presentationml/2006/main">
  <p:tag name="AS_UNIQUEID" val="823"/>
</p:tagLst>
</file>

<file path=ppt/tags/tag735.xml><?xml version="1.0" encoding="utf-8"?>
<p:tagLst xmlns:p="http://schemas.openxmlformats.org/presentationml/2006/main">
  <p:tag name="AS_UNIQUEID" val="824"/>
</p:tagLst>
</file>

<file path=ppt/tags/tag736.xml><?xml version="1.0" encoding="utf-8"?>
<p:tagLst xmlns:p="http://schemas.openxmlformats.org/presentationml/2006/main">
  <p:tag name="AS_UNIQUEID" val="825"/>
</p:tagLst>
</file>

<file path=ppt/tags/tag737.xml><?xml version="1.0" encoding="utf-8"?>
<p:tagLst xmlns:p="http://schemas.openxmlformats.org/presentationml/2006/main">
  <p:tag name="AS_UNIQUEID" val="826"/>
</p:tagLst>
</file>

<file path=ppt/tags/tag738.xml><?xml version="1.0" encoding="utf-8"?>
<p:tagLst xmlns:p="http://schemas.openxmlformats.org/presentationml/2006/main">
  <p:tag name="AS_UNIQUEID" val="827"/>
</p:tagLst>
</file>

<file path=ppt/tags/tag739.xml><?xml version="1.0" encoding="utf-8"?>
<p:tagLst xmlns:p="http://schemas.openxmlformats.org/presentationml/2006/main">
  <p:tag name="AS_UNIQUEID" val="828"/>
</p:tagLst>
</file>

<file path=ppt/tags/tag740.xml><?xml version="1.0" encoding="utf-8"?>
<p:tagLst xmlns:p="http://schemas.openxmlformats.org/presentationml/2006/main">
  <p:tag name="AS_UNIQUEID" val="829"/>
</p:tagLst>
</file>

<file path=ppt/tags/tag741.xml><?xml version="1.0" encoding="utf-8"?>
<p:tagLst xmlns:p="http://schemas.openxmlformats.org/presentationml/2006/main">
  <p:tag name="AS_UNIQUEID" val="830"/>
</p:tagLst>
</file>

<file path=ppt/tags/tag742.xml><?xml version="1.0" encoding="utf-8"?>
<p:tagLst xmlns:p="http://schemas.openxmlformats.org/presentationml/2006/main">
  <p:tag name="AS_UNIQUEID" val="831"/>
</p:tagLst>
</file>

<file path=ppt/tags/tag743.xml><?xml version="1.0" encoding="utf-8"?>
<p:tagLst xmlns:p="http://schemas.openxmlformats.org/presentationml/2006/main">
  <p:tag name="AS_UNIQUEID" val="832"/>
</p:tagLst>
</file>

<file path=ppt/tags/tag744.xml><?xml version="1.0" encoding="utf-8"?>
<p:tagLst xmlns:p="http://schemas.openxmlformats.org/presentationml/2006/main">
  <p:tag name="AS_UNIQUEID" val="833"/>
</p:tagLst>
</file>

<file path=ppt/tags/tag745.xml><?xml version="1.0" encoding="utf-8"?>
<p:tagLst xmlns:p="http://schemas.openxmlformats.org/presentationml/2006/main">
  <p:tag name="AS_UNIQUEID" val="834"/>
</p:tagLst>
</file>

<file path=ppt/tags/tag746.xml><?xml version="1.0" encoding="utf-8"?>
<p:tagLst xmlns:p="http://schemas.openxmlformats.org/presentationml/2006/main">
  <p:tag name="AS_UNIQUEID" val="835"/>
</p:tagLst>
</file>

<file path=ppt/tags/tag747.xml><?xml version="1.0" encoding="utf-8"?>
<p:tagLst xmlns:p="http://schemas.openxmlformats.org/presentationml/2006/main">
  <p:tag name="AS_UNIQUEID" val="836"/>
</p:tagLst>
</file>

<file path=ppt/tags/tag748.xml><?xml version="1.0" encoding="utf-8"?>
<p:tagLst xmlns:p="http://schemas.openxmlformats.org/presentationml/2006/main">
  <p:tag name="AS_UNIQUEID" val="837"/>
</p:tagLst>
</file>

<file path=ppt/tags/tag749.xml><?xml version="1.0" encoding="utf-8"?>
<p:tagLst xmlns:p="http://schemas.openxmlformats.org/presentationml/2006/main">
  <p:tag name="AS_UNIQUEID" val="838"/>
</p:tagLst>
</file>

<file path=ppt/tags/tag750.xml><?xml version="1.0" encoding="utf-8"?>
<p:tagLst xmlns:p="http://schemas.openxmlformats.org/presentationml/2006/main">
  <p:tag name="AS_UNIQUEID" val="839"/>
</p:tagLst>
</file>

<file path=ppt/tags/tag751.xml><?xml version="1.0" encoding="utf-8"?>
<p:tagLst xmlns:p="http://schemas.openxmlformats.org/presentationml/2006/main">
  <p:tag name="AS_UNIQUEID" val="840"/>
</p:tagLst>
</file>

<file path=ppt/tags/tag752.xml><?xml version="1.0" encoding="utf-8"?>
<p:tagLst xmlns:p="http://schemas.openxmlformats.org/presentationml/2006/main">
  <p:tag name="AS_UNIQUEID" val="841"/>
</p:tagLst>
</file>

<file path=ppt/tags/tag753.xml><?xml version="1.0" encoding="utf-8"?>
<p:tagLst xmlns:p="http://schemas.openxmlformats.org/presentationml/2006/main">
  <p:tag name="AS_UNIQUEID" val="842"/>
</p:tagLst>
</file>

<file path=ppt/tags/tag754.xml><?xml version="1.0" encoding="utf-8"?>
<p:tagLst xmlns:p="http://schemas.openxmlformats.org/presentationml/2006/main">
  <p:tag name="AS_UNIQUEID" val="843"/>
</p:tagLst>
</file>

<file path=ppt/tags/tag755.xml><?xml version="1.0" encoding="utf-8"?>
<p:tagLst xmlns:p="http://schemas.openxmlformats.org/presentationml/2006/main">
  <p:tag name="AS_UNIQUEID" val="844"/>
</p:tagLst>
</file>

<file path=ppt/tags/tag756.xml><?xml version="1.0" encoding="utf-8"?>
<p:tagLst xmlns:p="http://schemas.openxmlformats.org/presentationml/2006/main">
  <p:tag name="AS_UNIQUEID" val="845"/>
</p:tagLst>
</file>

<file path=ppt/tags/tag757.xml><?xml version="1.0" encoding="utf-8"?>
<p:tagLst xmlns:p="http://schemas.openxmlformats.org/presentationml/2006/main">
  <p:tag name="AS_UNIQUEID" val="846"/>
</p:tagLst>
</file>

<file path=ppt/tags/tag758.xml><?xml version="1.0" encoding="utf-8"?>
<p:tagLst xmlns:p="http://schemas.openxmlformats.org/presentationml/2006/main">
  <p:tag name="AS_UNIQUEID" val="847"/>
</p:tagLst>
</file>

<file path=ppt/tags/tag759.xml><?xml version="1.0" encoding="utf-8"?>
<p:tagLst xmlns:p="http://schemas.openxmlformats.org/presentationml/2006/main">
  <p:tag name="AS_UNIQUEID" val="848"/>
</p:tagLst>
</file>

<file path=ppt/tags/tag760.xml><?xml version="1.0" encoding="utf-8"?>
<p:tagLst xmlns:p="http://schemas.openxmlformats.org/presentationml/2006/main">
  <p:tag name="AS_UNIQUEID" val="849"/>
</p:tagLst>
</file>

<file path=ppt/tags/tag761.xml><?xml version="1.0" encoding="utf-8"?>
<p:tagLst xmlns:p="http://schemas.openxmlformats.org/presentationml/2006/main">
  <p:tag name="AS_UNIQUEID" val="850"/>
</p:tagLst>
</file>

<file path=ppt/tags/tag762.xml><?xml version="1.0" encoding="utf-8"?>
<p:tagLst xmlns:p="http://schemas.openxmlformats.org/presentationml/2006/main">
  <p:tag name="AS_UNIQUEID" val="851"/>
</p:tagLst>
</file>

<file path=ppt/tags/tag763.xml><?xml version="1.0" encoding="utf-8"?>
<p:tagLst xmlns:p="http://schemas.openxmlformats.org/presentationml/2006/main">
  <p:tag name="AS_UNIQUEID" val="852"/>
</p:tagLst>
</file>

<file path=ppt/tags/tag764.xml><?xml version="1.0" encoding="utf-8"?>
<p:tagLst xmlns:p="http://schemas.openxmlformats.org/presentationml/2006/main">
  <p:tag name="AS_UNIQUEID" val="853"/>
</p:tagLst>
</file>

<file path=ppt/tags/tag765.xml><?xml version="1.0" encoding="utf-8"?>
<p:tagLst xmlns:p="http://schemas.openxmlformats.org/presentationml/2006/main">
  <p:tag name="AS_UNIQUEID" val="854"/>
</p:tagLst>
</file>

<file path=ppt/tags/tag766.xml><?xml version="1.0" encoding="utf-8"?>
<p:tagLst xmlns:p="http://schemas.openxmlformats.org/presentationml/2006/main">
  <p:tag name="AS_UNIQUEID" val="855"/>
</p:tagLst>
</file>

<file path=ppt/tags/tag767.xml><?xml version="1.0" encoding="utf-8"?>
<p:tagLst xmlns:p="http://schemas.openxmlformats.org/presentationml/2006/main">
  <p:tag name="AS_UNIQUEID" val="856"/>
</p:tagLst>
</file>

<file path=ppt/tags/tag768.xml><?xml version="1.0" encoding="utf-8"?>
<p:tagLst xmlns:p="http://schemas.openxmlformats.org/presentationml/2006/main">
  <p:tag name="AS_UNIQUEID" val="857"/>
</p:tagLst>
</file>

<file path=ppt/tags/tag769.xml><?xml version="1.0" encoding="utf-8"?>
<p:tagLst xmlns:p="http://schemas.openxmlformats.org/presentationml/2006/main">
  <p:tag name="AS_UNIQUEID" val="858"/>
</p:tagLst>
</file>

<file path=ppt/tags/tag770.xml><?xml version="1.0" encoding="utf-8"?>
<p:tagLst xmlns:p="http://schemas.openxmlformats.org/presentationml/2006/main">
  <p:tag name="AS_UNIQUEID" val="859"/>
</p:tagLst>
</file>

<file path=ppt/tags/tag771.xml><?xml version="1.0" encoding="utf-8"?>
<p:tagLst xmlns:p="http://schemas.openxmlformats.org/presentationml/2006/main">
  <p:tag name="AS_UNIQUEID" val="860"/>
</p:tagLst>
</file>

<file path=ppt/tags/tag772.xml><?xml version="1.0" encoding="utf-8"?>
<p:tagLst xmlns:p="http://schemas.openxmlformats.org/presentationml/2006/main">
  <p:tag name="AS_UNIQUEID" val="861"/>
</p:tagLst>
</file>

<file path=ppt/tags/tag773.xml><?xml version="1.0" encoding="utf-8"?>
<p:tagLst xmlns:p="http://schemas.openxmlformats.org/presentationml/2006/main">
  <p:tag name="AS_UNIQUEID" val="862"/>
</p:tagLst>
</file>

<file path=ppt/tags/tag774.xml><?xml version="1.0" encoding="utf-8"?>
<p:tagLst xmlns:p="http://schemas.openxmlformats.org/presentationml/2006/main">
  <p:tag name="AS_UNIQUEID" val="863"/>
</p:tagLst>
</file>

<file path=ppt/tags/tag775.xml><?xml version="1.0" encoding="utf-8"?>
<p:tagLst xmlns:p="http://schemas.openxmlformats.org/presentationml/2006/main">
  <p:tag name="AS_UNIQUEID" val="864"/>
</p:tagLst>
</file>

<file path=ppt/tags/tag776.xml><?xml version="1.0" encoding="utf-8"?>
<p:tagLst xmlns:p="http://schemas.openxmlformats.org/presentationml/2006/main">
  <p:tag name="AS_UNIQUEID" val="865"/>
</p:tagLst>
</file>

<file path=ppt/tags/tag777.xml><?xml version="1.0" encoding="utf-8"?>
<p:tagLst xmlns:p="http://schemas.openxmlformats.org/presentationml/2006/main">
  <p:tag name="AS_UNIQUEID" val="866"/>
</p:tagLst>
</file>

<file path=ppt/tags/tag778.xml><?xml version="1.0" encoding="utf-8"?>
<p:tagLst xmlns:p="http://schemas.openxmlformats.org/presentationml/2006/main">
  <p:tag name="AS_UNIQUEID" val="867"/>
</p:tagLst>
</file>

<file path=ppt/tags/tag779.xml><?xml version="1.0" encoding="utf-8"?>
<p:tagLst xmlns:p="http://schemas.openxmlformats.org/presentationml/2006/main">
  <p:tag name="AS_UNIQUEID" val="868"/>
</p:tagLst>
</file>

<file path=ppt/tags/tag780.xml><?xml version="1.0" encoding="utf-8"?>
<p:tagLst xmlns:p="http://schemas.openxmlformats.org/presentationml/2006/main">
  <p:tag name="AS_UNIQUEID" val="869"/>
</p:tagLst>
</file>

<file path=ppt/tags/tag781.xml><?xml version="1.0" encoding="utf-8"?>
<p:tagLst xmlns:p="http://schemas.openxmlformats.org/presentationml/2006/main">
  <p:tag name="AS_UNIQUEID" val="870"/>
</p:tagLst>
</file>

<file path=ppt/tags/tag782.xml><?xml version="1.0" encoding="utf-8"?>
<p:tagLst xmlns:p="http://schemas.openxmlformats.org/presentationml/2006/main">
  <p:tag name="AS_UNIQUEID" val="871"/>
</p:tagLst>
</file>

<file path=ppt/tags/tag783.xml><?xml version="1.0" encoding="utf-8"?>
<p:tagLst xmlns:p="http://schemas.openxmlformats.org/presentationml/2006/main">
  <p:tag name="AS_UNIQUEID" val="872"/>
</p:tagLst>
</file>

<file path=ppt/tags/tag784.xml><?xml version="1.0" encoding="utf-8"?>
<p:tagLst xmlns:p="http://schemas.openxmlformats.org/presentationml/2006/main">
  <p:tag name="AS_UNIQUEID" val="873"/>
</p:tagLst>
</file>

<file path=ppt/tags/tag785.xml><?xml version="1.0" encoding="utf-8"?>
<p:tagLst xmlns:p="http://schemas.openxmlformats.org/presentationml/2006/main">
  <p:tag name="AS_UNIQUEID" val="874"/>
</p:tagLst>
</file>

<file path=ppt/tags/tag786.xml><?xml version="1.0" encoding="utf-8"?>
<p:tagLst xmlns:p="http://schemas.openxmlformats.org/presentationml/2006/main">
  <p:tag name="AS_UNIQUEID" val="875"/>
</p:tagLst>
</file>

<file path=ppt/tags/tag787.xml><?xml version="1.0" encoding="utf-8"?>
<p:tagLst xmlns:p="http://schemas.openxmlformats.org/presentationml/2006/main">
  <p:tag name="AS_UNIQUEID" val="876"/>
</p:tagLst>
</file>

<file path=ppt/tags/tag788.xml><?xml version="1.0" encoding="utf-8"?>
<p:tagLst xmlns:p="http://schemas.openxmlformats.org/presentationml/2006/main">
  <p:tag name="AS_UNIQUEID" val="877"/>
</p:tagLst>
</file>

<file path=ppt/tags/tag789.xml><?xml version="1.0" encoding="utf-8"?>
<p:tagLst xmlns:p="http://schemas.openxmlformats.org/presentationml/2006/main">
  <p:tag name="AS_UNIQUEID" val="878"/>
</p:tagLst>
</file>

<file path=ppt/tags/tag790.xml><?xml version="1.0" encoding="utf-8"?>
<p:tagLst xmlns:p="http://schemas.openxmlformats.org/presentationml/2006/main">
  <p:tag name="AS_UNIQUEID" val="879"/>
</p:tagLst>
</file>

<file path=ppt/tags/tag791.xml><?xml version="1.0" encoding="utf-8"?>
<p:tagLst xmlns:p="http://schemas.openxmlformats.org/presentationml/2006/main">
  <p:tag name="AS_UNIQUEID" val="880"/>
</p:tagLst>
</file>

<file path=ppt/tags/tag792.xml><?xml version="1.0" encoding="utf-8"?>
<p:tagLst xmlns:p="http://schemas.openxmlformats.org/presentationml/2006/main">
  <p:tag name="AS_UNIQUEID" val="881"/>
</p:tagLst>
</file>

<file path=ppt/tags/tag793.xml><?xml version="1.0" encoding="utf-8"?>
<p:tagLst xmlns:p="http://schemas.openxmlformats.org/presentationml/2006/main">
  <p:tag name="AS_UNIQUEID" val="882"/>
</p:tagLst>
</file>

<file path=ppt/tags/tag794.xml><?xml version="1.0" encoding="utf-8"?>
<p:tagLst xmlns:p="http://schemas.openxmlformats.org/presentationml/2006/main">
  <p:tag name="AS_UNIQUEID" val="883"/>
</p:tagLst>
</file>

<file path=ppt/tags/tag795.xml><?xml version="1.0" encoding="utf-8"?>
<p:tagLst xmlns:p="http://schemas.openxmlformats.org/presentationml/2006/main">
  <p:tag name="AS_UNIQUEID" val="884"/>
</p:tagLst>
</file>

<file path=ppt/tags/tag796.xml><?xml version="1.0" encoding="utf-8"?>
<p:tagLst xmlns:p="http://schemas.openxmlformats.org/presentationml/2006/main">
  <p:tag name="AS_UNIQUEID" val="885"/>
</p:tagLst>
</file>

<file path=ppt/tags/tag797.xml><?xml version="1.0" encoding="utf-8"?>
<p:tagLst xmlns:p="http://schemas.openxmlformats.org/presentationml/2006/main">
  <p:tag name="AS_UNIQUEID" val="886"/>
</p:tagLst>
</file>

<file path=ppt/tags/tag798.xml><?xml version="1.0" encoding="utf-8"?>
<p:tagLst xmlns:p="http://schemas.openxmlformats.org/presentationml/2006/main">
  <p:tag name="AS_UNIQUEID" val="887"/>
</p:tagLst>
</file>

<file path=ppt/tags/tag799.xml><?xml version="1.0" encoding="utf-8"?>
<p:tagLst xmlns:p="http://schemas.openxmlformats.org/presentationml/2006/main">
  <p:tag name="AS_UNIQUEID" val="888"/>
</p:tagLst>
</file>

<file path=ppt/tags/tag800.xml><?xml version="1.0" encoding="utf-8"?>
<p:tagLst xmlns:p="http://schemas.openxmlformats.org/presentationml/2006/main">
  <p:tag name="AS_UNIQUEID" val="889"/>
</p:tagLst>
</file>

<file path=ppt/tags/tag801.xml><?xml version="1.0" encoding="utf-8"?>
<p:tagLst xmlns:p="http://schemas.openxmlformats.org/presentationml/2006/main">
  <p:tag name="AS_UNIQUEID" val="890"/>
</p:tagLst>
</file>

<file path=ppt/tags/tag802.xml><?xml version="1.0" encoding="utf-8"?>
<p:tagLst xmlns:p="http://schemas.openxmlformats.org/presentationml/2006/main">
  <p:tag name="AS_UNIQUEID" val="891"/>
</p:tagLst>
</file>

<file path=ppt/tags/tag803.xml><?xml version="1.0" encoding="utf-8"?>
<p:tagLst xmlns:p="http://schemas.openxmlformats.org/presentationml/2006/main">
  <p:tag name="AS_UNIQUEID" val="892"/>
</p:tagLst>
</file>

<file path=ppt/tags/tag804.xml><?xml version="1.0" encoding="utf-8"?>
<p:tagLst xmlns:p="http://schemas.openxmlformats.org/presentationml/2006/main">
  <p:tag name="AS_UNIQUEID" val="893"/>
</p:tagLst>
</file>

<file path=ppt/tags/tag805.xml><?xml version="1.0" encoding="utf-8"?>
<p:tagLst xmlns:p="http://schemas.openxmlformats.org/presentationml/2006/main">
  <p:tag name="AS_UNIQUEID" val="894"/>
</p:tagLst>
</file>

<file path=ppt/tags/tag806.xml><?xml version="1.0" encoding="utf-8"?>
<p:tagLst xmlns:p="http://schemas.openxmlformats.org/presentationml/2006/main">
  <p:tag name="AS_UNIQUEID" val="895"/>
</p:tagLst>
</file>

<file path=ppt/tags/tag807.xml><?xml version="1.0" encoding="utf-8"?>
<p:tagLst xmlns:p="http://schemas.openxmlformats.org/presentationml/2006/main">
  <p:tag name="AS_UNIQUEID" val="896"/>
</p:tagLst>
</file>

<file path=ppt/tags/tag808.xml><?xml version="1.0" encoding="utf-8"?>
<p:tagLst xmlns:p="http://schemas.openxmlformats.org/presentationml/2006/main">
  <p:tag name="AS_UNIQUEID" val="897"/>
</p:tagLst>
</file>

<file path=ppt/tags/tag809.xml><?xml version="1.0" encoding="utf-8"?>
<p:tagLst xmlns:p="http://schemas.openxmlformats.org/presentationml/2006/main">
  <p:tag name="AS_UNIQUEID" val="898"/>
</p:tagLst>
</file>

<file path=ppt/tags/tag810.xml><?xml version="1.0" encoding="utf-8"?>
<p:tagLst xmlns:p="http://schemas.openxmlformats.org/presentationml/2006/main">
  <p:tag name="AS_UNIQUEID" val="899"/>
</p:tagLst>
</file>

<file path=ppt/tags/tag811.xml><?xml version="1.0" encoding="utf-8"?>
<p:tagLst xmlns:p="http://schemas.openxmlformats.org/presentationml/2006/main">
  <p:tag name="AS_UNIQUEID" val="900"/>
</p:tagLst>
</file>

<file path=ppt/tags/tag812.xml><?xml version="1.0" encoding="utf-8"?>
<p:tagLst xmlns:p="http://schemas.openxmlformats.org/presentationml/2006/main">
  <p:tag name="AS_UNIQUEID" val="901"/>
</p:tagLst>
</file>

<file path=ppt/tags/tag813.xml><?xml version="1.0" encoding="utf-8"?>
<p:tagLst xmlns:p="http://schemas.openxmlformats.org/presentationml/2006/main">
  <p:tag name="AS_UNIQUEID" val="902"/>
</p:tagLst>
</file>

<file path=ppt/tags/tag814.xml><?xml version="1.0" encoding="utf-8"?>
<p:tagLst xmlns:p="http://schemas.openxmlformats.org/presentationml/2006/main">
  <p:tag name="AS_UNIQUEID" val="903"/>
</p:tagLst>
</file>

<file path=ppt/tags/tag815.xml><?xml version="1.0" encoding="utf-8"?>
<p:tagLst xmlns:p="http://schemas.openxmlformats.org/presentationml/2006/main">
  <p:tag name="AS_UNIQUEID" val="904"/>
</p:tagLst>
</file>

<file path=ppt/tags/tag816.xml><?xml version="1.0" encoding="utf-8"?>
<p:tagLst xmlns:p="http://schemas.openxmlformats.org/presentationml/2006/main">
  <p:tag name="AS_UNIQUEID" val="905"/>
</p:tagLst>
</file>

<file path=ppt/tags/tag817.xml><?xml version="1.0" encoding="utf-8"?>
<p:tagLst xmlns:p="http://schemas.openxmlformats.org/presentationml/2006/main">
  <p:tag name="AS_UNIQUEID" val="906"/>
</p:tagLst>
</file>

<file path=ppt/tags/tag818.xml><?xml version="1.0" encoding="utf-8"?>
<p:tagLst xmlns:p="http://schemas.openxmlformats.org/presentationml/2006/main">
  <p:tag name="AS_UNIQUEID" val="907"/>
</p:tagLst>
</file>

<file path=ppt/tags/tag819.xml><?xml version="1.0" encoding="utf-8"?>
<p:tagLst xmlns:p="http://schemas.openxmlformats.org/presentationml/2006/main">
  <p:tag name="AS_UNIQUEID" val="908"/>
</p:tagLst>
</file>

<file path=ppt/tags/tag820.xml><?xml version="1.0" encoding="utf-8"?>
<p:tagLst xmlns:p="http://schemas.openxmlformats.org/presentationml/2006/main">
  <p:tag name="AS_UNIQUEID" val="909"/>
</p:tagLst>
</file>

<file path=ppt/tags/tag821.xml><?xml version="1.0" encoding="utf-8"?>
<p:tagLst xmlns:p="http://schemas.openxmlformats.org/presentationml/2006/main">
  <p:tag name="AS_UNIQUEID" val="910"/>
</p:tagLst>
</file>

<file path=ppt/tags/tag822.xml><?xml version="1.0" encoding="utf-8"?>
<p:tagLst xmlns:p="http://schemas.openxmlformats.org/presentationml/2006/main">
  <p:tag name="AS_UNIQUEID" val="911"/>
</p:tagLst>
</file>

<file path=ppt/tags/tag823.xml><?xml version="1.0" encoding="utf-8"?>
<p:tagLst xmlns:p="http://schemas.openxmlformats.org/presentationml/2006/main">
  <p:tag name="AS_UNIQUEID" val="912"/>
</p:tagLst>
</file>

<file path=ppt/tags/tag824.xml><?xml version="1.0" encoding="utf-8"?>
<p:tagLst xmlns:p="http://schemas.openxmlformats.org/presentationml/2006/main">
  <p:tag name="AS_UNIQUEID" val="913"/>
</p:tagLst>
</file>

<file path=ppt/tags/tag825.xml><?xml version="1.0" encoding="utf-8"?>
<p:tagLst xmlns:p="http://schemas.openxmlformats.org/presentationml/2006/main">
  <p:tag name="AS_UNIQUEID" val="914"/>
</p:tagLst>
</file>

<file path=ppt/tags/tag826.xml><?xml version="1.0" encoding="utf-8"?>
<p:tagLst xmlns:p="http://schemas.openxmlformats.org/presentationml/2006/main">
  <p:tag name="AS_UNIQUEID" val="915"/>
</p:tagLst>
</file>

<file path=ppt/tags/tag827.xml><?xml version="1.0" encoding="utf-8"?>
<p:tagLst xmlns:p="http://schemas.openxmlformats.org/presentationml/2006/main">
  <p:tag name="AS_UNIQUEID" val="916"/>
</p:tagLst>
</file>

<file path=ppt/tags/tag828.xml><?xml version="1.0" encoding="utf-8"?>
<p:tagLst xmlns:p="http://schemas.openxmlformats.org/presentationml/2006/main">
  <p:tag name="AS_UNIQUEID" val="917"/>
</p:tagLst>
</file>

<file path=ppt/tags/tag829.xml><?xml version="1.0" encoding="utf-8"?>
<p:tagLst xmlns:p="http://schemas.openxmlformats.org/presentationml/2006/main">
  <p:tag name="AS_UNIQUEID" val="918"/>
</p:tagLst>
</file>

<file path=ppt/tags/tag830.xml><?xml version="1.0" encoding="utf-8"?>
<p:tagLst xmlns:p="http://schemas.openxmlformats.org/presentationml/2006/main">
  <p:tag name="AS_UNIQUEID" val="919"/>
</p:tagLst>
</file>

<file path=ppt/tags/tag831.xml><?xml version="1.0" encoding="utf-8"?>
<p:tagLst xmlns:p="http://schemas.openxmlformats.org/presentationml/2006/main">
  <p:tag name="AS_UNIQUEID" val="920"/>
</p:tagLst>
</file>

<file path=ppt/tags/tag832.xml><?xml version="1.0" encoding="utf-8"?>
<p:tagLst xmlns:p="http://schemas.openxmlformats.org/presentationml/2006/main">
  <p:tag name="AS_UNIQUEID" val="921"/>
</p:tagLst>
</file>

<file path=ppt/tags/tag833.xml><?xml version="1.0" encoding="utf-8"?>
<p:tagLst xmlns:p="http://schemas.openxmlformats.org/presentationml/2006/main">
  <p:tag name="AS_UNIQUEID" val="922"/>
</p:tagLst>
</file>

<file path=ppt/tags/tag834.xml><?xml version="1.0" encoding="utf-8"?>
<p:tagLst xmlns:p="http://schemas.openxmlformats.org/presentationml/2006/main">
  <p:tag name="AS_UNIQUEID" val="923"/>
</p:tagLst>
</file>

<file path=ppt/tags/tag835.xml><?xml version="1.0" encoding="utf-8"?>
<p:tagLst xmlns:p="http://schemas.openxmlformats.org/presentationml/2006/main">
  <p:tag name="AS_UNIQUEID" val="924"/>
</p:tagLst>
</file>

<file path=ppt/tags/tag836.xml><?xml version="1.0" encoding="utf-8"?>
<p:tagLst xmlns:p="http://schemas.openxmlformats.org/presentationml/2006/main">
  <p:tag name="AS_UNIQUEID" val="925"/>
</p:tagLst>
</file>

<file path=ppt/tags/tag837.xml><?xml version="1.0" encoding="utf-8"?>
<p:tagLst xmlns:p="http://schemas.openxmlformats.org/presentationml/2006/main">
  <p:tag name="AS_UNIQUEID" val="926"/>
</p:tagLst>
</file>

<file path=ppt/tags/tag838.xml><?xml version="1.0" encoding="utf-8"?>
<p:tagLst xmlns:p="http://schemas.openxmlformats.org/presentationml/2006/main">
  <p:tag name="AS_UNIQUEID" val="927"/>
</p:tagLst>
</file>

<file path=ppt/tags/tag839.xml><?xml version="1.0" encoding="utf-8"?>
<p:tagLst xmlns:p="http://schemas.openxmlformats.org/presentationml/2006/main">
  <p:tag name="AS_UNIQUEID" val="928"/>
</p:tagLst>
</file>

<file path=ppt/tags/tag840.xml><?xml version="1.0" encoding="utf-8"?>
<p:tagLst xmlns:p="http://schemas.openxmlformats.org/presentationml/2006/main">
  <p:tag name="AS_UNIQUEID" val="929"/>
</p:tagLst>
</file>

<file path=ppt/tags/tag841.xml><?xml version="1.0" encoding="utf-8"?>
<p:tagLst xmlns:p="http://schemas.openxmlformats.org/presentationml/2006/main">
  <p:tag name="AS_UNIQUEID" val="930"/>
</p:tagLst>
</file>

<file path=ppt/tags/tag842.xml><?xml version="1.0" encoding="utf-8"?>
<p:tagLst xmlns:p="http://schemas.openxmlformats.org/presentationml/2006/main">
  <p:tag name="AS_UNIQUEID" val="931"/>
</p:tagLst>
</file>

<file path=ppt/tags/tag843.xml><?xml version="1.0" encoding="utf-8"?>
<p:tagLst xmlns:p="http://schemas.openxmlformats.org/presentationml/2006/main">
  <p:tag name="AS_UNIQUEID" val="932"/>
</p:tagLst>
</file>

<file path=ppt/tags/tag844.xml><?xml version="1.0" encoding="utf-8"?>
<p:tagLst xmlns:p="http://schemas.openxmlformats.org/presentationml/2006/main">
  <p:tag name="AS_UNIQUEID" val="933"/>
</p:tagLst>
</file>

<file path=ppt/tags/tag845.xml><?xml version="1.0" encoding="utf-8"?>
<p:tagLst xmlns:p="http://schemas.openxmlformats.org/presentationml/2006/main">
  <p:tag name="AS_UNIQUEID" val="934"/>
</p:tagLst>
</file>

<file path=ppt/tags/tag846.xml><?xml version="1.0" encoding="utf-8"?>
<p:tagLst xmlns:p="http://schemas.openxmlformats.org/presentationml/2006/main">
  <p:tag name="AS_UNIQUEID" val="935"/>
</p:tagLst>
</file>

<file path=ppt/tags/tag847.xml><?xml version="1.0" encoding="utf-8"?>
<p:tagLst xmlns:p="http://schemas.openxmlformats.org/presentationml/2006/main">
  <p:tag name="AS_UNIQUEID" val="936"/>
</p:tagLst>
</file>

<file path=ppt/tags/tag848.xml><?xml version="1.0" encoding="utf-8"?>
<p:tagLst xmlns:p="http://schemas.openxmlformats.org/presentationml/2006/main">
  <p:tag name="AS_UNIQUEID" val="937"/>
</p:tagLst>
</file>

<file path=ppt/tags/tag849.xml><?xml version="1.0" encoding="utf-8"?>
<p:tagLst xmlns:p="http://schemas.openxmlformats.org/presentationml/2006/main">
  <p:tag name="AS_UNIQUEID" val="938"/>
</p:tagLst>
</file>

<file path=ppt/tags/tag850.xml><?xml version="1.0" encoding="utf-8"?>
<p:tagLst xmlns:p="http://schemas.openxmlformats.org/presentationml/2006/main">
  <p:tag name="AS_UNIQUEID" val="939"/>
</p:tagLst>
</file>

<file path=ppt/tags/tag851.xml><?xml version="1.0" encoding="utf-8"?>
<p:tagLst xmlns:p="http://schemas.openxmlformats.org/presentationml/2006/main">
  <p:tag name="AS_UNIQUEID" val="940"/>
</p:tagLst>
</file>

<file path=ppt/tags/tag852.xml><?xml version="1.0" encoding="utf-8"?>
<p:tagLst xmlns:p="http://schemas.openxmlformats.org/presentationml/2006/main">
  <p:tag name="AS_UNIQUEID" val="941"/>
</p:tagLst>
</file>

<file path=ppt/tags/tag853.xml><?xml version="1.0" encoding="utf-8"?>
<p:tagLst xmlns:p="http://schemas.openxmlformats.org/presentationml/2006/main">
  <p:tag name="AS_UNIQUEID" val="942"/>
</p:tagLst>
</file>

<file path=ppt/tags/tag854.xml><?xml version="1.0" encoding="utf-8"?>
<p:tagLst xmlns:p="http://schemas.openxmlformats.org/presentationml/2006/main">
  <p:tag name="AS_UNIQUEID" val="943"/>
</p:tagLst>
</file>

<file path=ppt/tags/tag855.xml><?xml version="1.0" encoding="utf-8"?>
<p:tagLst xmlns:p="http://schemas.openxmlformats.org/presentationml/2006/main">
  <p:tag name="AS_UNIQUEID" val="944"/>
</p:tagLst>
</file>

<file path=ppt/tags/tag856.xml><?xml version="1.0" encoding="utf-8"?>
<p:tagLst xmlns:p="http://schemas.openxmlformats.org/presentationml/2006/main">
  <p:tag name="AS_UNIQUEID" val="945"/>
</p:tagLst>
</file>

<file path=ppt/tags/tag857.xml><?xml version="1.0" encoding="utf-8"?>
<p:tagLst xmlns:p="http://schemas.openxmlformats.org/presentationml/2006/main">
  <p:tag name="AS_UNIQUEID" val="946"/>
</p:tagLst>
</file>

<file path=ppt/tags/tag858.xml><?xml version="1.0" encoding="utf-8"?>
<p:tagLst xmlns:p="http://schemas.openxmlformats.org/presentationml/2006/main">
  <p:tag name="AS_UNIQUEID" val="947"/>
</p:tagLst>
</file>

<file path=ppt/tags/tag859.xml><?xml version="1.0" encoding="utf-8"?>
<p:tagLst xmlns:p="http://schemas.openxmlformats.org/presentationml/2006/main">
  <p:tag name="AS_UNIQUEID" val="948"/>
</p:tagLst>
</file>

<file path=ppt/tags/tag860.xml><?xml version="1.0" encoding="utf-8"?>
<p:tagLst xmlns:p="http://schemas.openxmlformats.org/presentationml/2006/main">
  <p:tag name="AS_UNIQUEID" val="949"/>
</p:tagLst>
</file>

<file path=ppt/tags/tag861.xml><?xml version="1.0" encoding="utf-8"?>
<p:tagLst xmlns:p="http://schemas.openxmlformats.org/presentationml/2006/main">
  <p:tag name="AS_UNIQUEID" val="950"/>
</p:tagLst>
</file>

<file path=ppt/tags/tag862.xml><?xml version="1.0" encoding="utf-8"?>
<p:tagLst xmlns:p="http://schemas.openxmlformats.org/presentationml/2006/main">
  <p:tag name="AS_UNIQUEID" val="951"/>
</p:tagLst>
</file>

<file path=ppt/tags/tag863.xml><?xml version="1.0" encoding="utf-8"?>
<p:tagLst xmlns:p="http://schemas.openxmlformats.org/presentationml/2006/main">
  <p:tag name="AS_UNIQUEID" val="952"/>
</p:tagLst>
</file>

<file path=ppt/tags/tag864.xml><?xml version="1.0" encoding="utf-8"?>
<p:tagLst xmlns:p="http://schemas.openxmlformats.org/presentationml/2006/main">
  <p:tag name="AS_UNIQUEID" val="953"/>
</p:tagLst>
</file>

<file path=ppt/tags/tag865.xml><?xml version="1.0" encoding="utf-8"?>
<p:tagLst xmlns:p="http://schemas.openxmlformats.org/presentationml/2006/main">
  <p:tag name="AS_UNIQUEID" val="954"/>
</p:tagLst>
</file>

<file path=ppt/tags/tag866.xml><?xml version="1.0" encoding="utf-8"?>
<p:tagLst xmlns:p="http://schemas.openxmlformats.org/presentationml/2006/main">
  <p:tag name="AS_UNIQUEID" val="955"/>
</p:tagLst>
</file>

<file path=ppt/tags/tag867.xml><?xml version="1.0" encoding="utf-8"?>
<p:tagLst xmlns:p="http://schemas.openxmlformats.org/presentationml/2006/main">
  <p:tag name="AS_UNIQUEID" val="956"/>
</p:tagLst>
</file>

<file path=ppt/tags/tag868.xml><?xml version="1.0" encoding="utf-8"?>
<p:tagLst xmlns:p="http://schemas.openxmlformats.org/presentationml/2006/main">
  <p:tag name="AS_UNIQUEID" val="957"/>
</p:tagLst>
</file>

<file path=ppt/tags/tag869.xml><?xml version="1.0" encoding="utf-8"?>
<p:tagLst xmlns:p="http://schemas.openxmlformats.org/presentationml/2006/main">
  <p:tag name="AS_UNIQUEID" val="958"/>
</p:tagLst>
</file>

<file path=ppt/tags/tag870.xml><?xml version="1.0" encoding="utf-8"?>
<p:tagLst xmlns:p="http://schemas.openxmlformats.org/presentationml/2006/main">
  <p:tag name="AS_UNIQUEID" val="959"/>
</p:tagLst>
</file>

<file path=ppt/tags/tag871.xml><?xml version="1.0" encoding="utf-8"?>
<p:tagLst xmlns:p="http://schemas.openxmlformats.org/presentationml/2006/main">
  <p:tag name="AS_UNIQUEID" val="960"/>
</p:tagLst>
</file>

<file path=ppt/tags/tag872.xml><?xml version="1.0" encoding="utf-8"?>
<p:tagLst xmlns:p="http://schemas.openxmlformats.org/presentationml/2006/main">
  <p:tag name="AS_UNIQUEID" val="961"/>
</p:tagLst>
</file>

<file path=ppt/tags/tag873.xml><?xml version="1.0" encoding="utf-8"?>
<p:tagLst xmlns:p="http://schemas.openxmlformats.org/presentationml/2006/main">
  <p:tag name="AS_UNIQUEID" val="962"/>
</p:tagLst>
</file>

<file path=ppt/tags/tag874.xml><?xml version="1.0" encoding="utf-8"?>
<p:tagLst xmlns:p="http://schemas.openxmlformats.org/presentationml/2006/main">
  <p:tag name="AS_UNIQUEID" val="963"/>
</p:tagLst>
</file>

<file path=ppt/tags/tag875.xml><?xml version="1.0" encoding="utf-8"?>
<p:tagLst xmlns:p="http://schemas.openxmlformats.org/presentationml/2006/main">
  <p:tag name="AS_UNIQUEID" val="964"/>
</p:tagLst>
</file>

<file path=ppt/tags/tag876.xml><?xml version="1.0" encoding="utf-8"?>
<p:tagLst xmlns:p="http://schemas.openxmlformats.org/presentationml/2006/main">
  <p:tag name="AS_UNIQUEID" val="965"/>
</p:tagLst>
</file>

<file path=ppt/tags/tag877.xml><?xml version="1.0" encoding="utf-8"?>
<p:tagLst xmlns:p="http://schemas.openxmlformats.org/presentationml/2006/main">
  <p:tag name="AS_UNIQUEID" val="966"/>
</p:tagLst>
</file>

<file path=ppt/tags/tag878.xml><?xml version="1.0" encoding="utf-8"?>
<p:tagLst xmlns:p="http://schemas.openxmlformats.org/presentationml/2006/main">
  <p:tag name="AS_UNIQUEID" val="967"/>
</p:tagLst>
</file>

<file path=ppt/tags/tag879.xml><?xml version="1.0" encoding="utf-8"?>
<p:tagLst xmlns:p="http://schemas.openxmlformats.org/presentationml/2006/main">
  <p:tag name="AS_UNIQUEID" val="968"/>
</p:tagLst>
</file>

<file path=ppt/tags/tag880.xml><?xml version="1.0" encoding="utf-8"?>
<p:tagLst xmlns:p="http://schemas.openxmlformats.org/presentationml/2006/main">
  <p:tag name="AS_UNIQUEID" val="969"/>
</p:tagLst>
</file>

<file path=ppt/tags/tag881.xml><?xml version="1.0" encoding="utf-8"?>
<p:tagLst xmlns:p="http://schemas.openxmlformats.org/presentationml/2006/main">
  <p:tag name="AS_UNIQUEID" val="970"/>
</p:tagLst>
</file>

<file path=ppt/tags/tag882.xml><?xml version="1.0" encoding="utf-8"?>
<p:tagLst xmlns:p="http://schemas.openxmlformats.org/presentationml/2006/main">
  <p:tag name="AS_UNIQUEID" val="971"/>
</p:tagLst>
</file>

<file path=ppt/tags/tag883.xml><?xml version="1.0" encoding="utf-8"?>
<p:tagLst xmlns:p="http://schemas.openxmlformats.org/presentationml/2006/main">
  <p:tag name="AS_UNIQUEID" val="972"/>
</p:tagLst>
</file>

<file path=ppt/tags/tag884.xml><?xml version="1.0" encoding="utf-8"?>
<p:tagLst xmlns:p="http://schemas.openxmlformats.org/presentationml/2006/main">
  <p:tag name="AS_UNIQUEID" val="973"/>
</p:tagLst>
</file>

<file path=ppt/tags/tag885.xml><?xml version="1.0" encoding="utf-8"?>
<p:tagLst xmlns:p="http://schemas.openxmlformats.org/presentationml/2006/main">
  <p:tag name="AS_UNIQUEID" val="974"/>
</p:tagLst>
</file>

<file path=ppt/tags/tag886.xml><?xml version="1.0" encoding="utf-8"?>
<p:tagLst xmlns:p="http://schemas.openxmlformats.org/presentationml/2006/main">
  <p:tag name="AS_UNIQUEID" val="975"/>
</p:tagLst>
</file>

<file path=ppt/tags/tag887.xml><?xml version="1.0" encoding="utf-8"?>
<p:tagLst xmlns:p="http://schemas.openxmlformats.org/presentationml/2006/main">
  <p:tag name="AS_UNIQUEID" val="976"/>
</p:tagLst>
</file>

<file path=ppt/tags/tag888.xml><?xml version="1.0" encoding="utf-8"?>
<p:tagLst xmlns:p="http://schemas.openxmlformats.org/presentationml/2006/main">
  <p:tag name="AS_UNIQUEID" val="977"/>
</p:tagLst>
</file>

<file path=ppt/tags/tag889.xml><?xml version="1.0" encoding="utf-8"?>
<p:tagLst xmlns:p="http://schemas.openxmlformats.org/presentationml/2006/main">
  <p:tag name="AS_UNIQUEID" val="978"/>
</p:tagLst>
</file>

<file path=ppt/tags/tag890.xml><?xml version="1.0" encoding="utf-8"?>
<p:tagLst xmlns:p="http://schemas.openxmlformats.org/presentationml/2006/main">
  <p:tag name="AS_UNIQUEID" val="979"/>
</p:tagLst>
</file>

<file path=ppt/tags/tag891.xml><?xml version="1.0" encoding="utf-8"?>
<p:tagLst xmlns:p="http://schemas.openxmlformats.org/presentationml/2006/main">
  <p:tag name="AS_UNIQUEID" val="980"/>
</p:tagLst>
</file>

<file path=ppt/tags/tag892.xml><?xml version="1.0" encoding="utf-8"?>
<p:tagLst xmlns:p="http://schemas.openxmlformats.org/presentationml/2006/main">
  <p:tag name="AS_UNIQUEID" val="981"/>
</p:tagLst>
</file>

<file path=ppt/tags/tag893.xml><?xml version="1.0" encoding="utf-8"?>
<p:tagLst xmlns:p="http://schemas.openxmlformats.org/presentationml/2006/main">
  <p:tag name="AS_UNIQUEID" val="982"/>
</p:tagLst>
</file>

<file path=ppt/tags/tag894.xml><?xml version="1.0" encoding="utf-8"?>
<p:tagLst xmlns:p="http://schemas.openxmlformats.org/presentationml/2006/main">
  <p:tag name="AS_UNIQUEID" val="983"/>
</p:tagLst>
</file>

<file path=ppt/tags/tag895.xml><?xml version="1.0" encoding="utf-8"?>
<p:tagLst xmlns:p="http://schemas.openxmlformats.org/presentationml/2006/main">
  <p:tag name="AS_UNIQUEID" val="984"/>
</p:tagLst>
</file>

<file path=ppt/tags/tag896.xml><?xml version="1.0" encoding="utf-8"?>
<p:tagLst xmlns:p="http://schemas.openxmlformats.org/presentationml/2006/main">
  <p:tag name="AS_UNIQUEID" val="985"/>
</p:tagLst>
</file>

<file path=ppt/tags/tag897.xml><?xml version="1.0" encoding="utf-8"?>
<p:tagLst xmlns:p="http://schemas.openxmlformats.org/presentationml/2006/main">
  <p:tag name="AS_UNIQUEID" val="986"/>
</p:tagLst>
</file>

<file path=ppt/tags/tag898.xml><?xml version="1.0" encoding="utf-8"?>
<p:tagLst xmlns:p="http://schemas.openxmlformats.org/presentationml/2006/main">
  <p:tag name="AS_UNIQUEID" val="987"/>
</p:tagLst>
</file>

<file path=ppt/tags/tag899.xml><?xml version="1.0" encoding="utf-8"?>
<p:tagLst xmlns:p="http://schemas.openxmlformats.org/presentationml/2006/main">
  <p:tag name="AS_UNIQUEID" val="988"/>
</p:tagLst>
</file>

<file path=ppt/tags/tag900.xml><?xml version="1.0" encoding="utf-8"?>
<p:tagLst xmlns:p="http://schemas.openxmlformats.org/presentationml/2006/main">
  <p:tag name="AS_UNIQUEID" val="989"/>
</p:tagLst>
</file>

<file path=ppt/tags/tag901.xml><?xml version="1.0" encoding="utf-8"?>
<p:tagLst xmlns:p="http://schemas.openxmlformats.org/presentationml/2006/main">
  <p:tag name="AS_UNIQUEID" val="990"/>
</p:tagLst>
</file>

<file path=ppt/tags/tag902.xml><?xml version="1.0" encoding="utf-8"?>
<p:tagLst xmlns:p="http://schemas.openxmlformats.org/presentationml/2006/main">
  <p:tag name="AS_UNIQUEID" val="991"/>
</p:tagLst>
</file>

<file path=ppt/tags/tag903.xml><?xml version="1.0" encoding="utf-8"?>
<p:tagLst xmlns:p="http://schemas.openxmlformats.org/presentationml/2006/main">
  <p:tag name="AS_UNIQUEID" val="992"/>
</p:tagLst>
</file>

<file path=ppt/tags/tag904.xml><?xml version="1.0" encoding="utf-8"?>
<p:tagLst xmlns:p="http://schemas.openxmlformats.org/presentationml/2006/main">
  <p:tag name="AS_UNIQUEID" val="993"/>
</p:tagLst>
</file>

<file path=ppt/tags/tag905.xml><?xml version="1.0" encoding="utf-8"?>
<p:tagLst xmlns:p="http://schemas.openxmlformats.org/presentationml/2006/main">
  <p:tag name="AS_UNIQUEID" val="994"/>
</p:tagLst>
</file>

<file path=ppt/tags/tag906.xml><?xml version="1.0" encoding="utf-8"?>
<p:tagLst xmlns:p="http://schemas.openxmlformats.org/presentationml/2006/main">
  <p:tag name="AS_UNIQUEID" val="995"/>
</p:tagLst>
</file>

<file path=ppt/tags/tag907.xml><?xml version="1.0" encoding="utf-8"?>
<p:tagLst xmlns:p="http://schemas.openxmlformats.org/presentationml/2006/main">
  <p:tag name="AS_UNIQUEID" val="996"/>
</p:tagLst>
</file>

<file path=ppt/tags/tag908.xml><?xml version="1.0" encoding="utf-8"?>
<p:tagLst xmlns:p="http://schemas.openxmlformats.org/presentationml/2006/main">
  <p:tag name="AS_UNIQUEID" val="997"/>
</p:tagLst>
</file>

<file path=ppt/tags/tag909.xml><?xml version="1.0" encoding="utf-8"?>
<p:tagLst xmlns:p="http://schemas.openxmlformats.org/presentationml/2006/main">
  <p:tag name="AS_UNIQUEID" val="998"/>
</p:tagLst>
</file>

<file path=ppt/tags/tag910.xml><?xml version="1.0" encoding="utf-8"?>
<p:tagLst xmlns:p="http://schemas.openxmlformats.org/presentationml/2006/main">
  <p:tag name="AS_UNIQUEID" val="999"/>
</p:tagLst>
</file>

<file path=ppt/tags/tag911.xml><?xml version="1.0" encoding="utf-8"?>
<p:tagLst xmlns:p="http://schemas.openxmlformats.org/presentationml/2006/main">
  <p:tag name="AS_UNIQUEID" val="1000"/>
</p:tagLst>
</file>

<file path=ppt/tags/tag912.xml><?xml version="1.0" encoding="utf-8"?>
<p:tagLst xmlns:p="http://schemas.openxmlformats.org/presentationml/2006/main">
  <p:tag name="AS_UNIQUEID" val="1001"/>
</p:tagLst>
</file>

<file path=ppt/tags/tag913.xml><?xml version="1.0" encoding="utf-8"?>
<p:tagLst xmlns:p="http://schemas.openxmlformats.org/presentationml/2006/main">
  <p:tag name="AS_UNIQUEID" val="1002"/>
</p:tagLst>
</file>

<file path=ppt/tags/tag914.xml><?xml version="1.0" encoding="utf-8"?>
<p:tagLst xmlns:p="http://schemas.openxmlformats.org/presentationml/2006/main">
  <p:tag name="AS_UNIQUEID" val="1003"/>
</p:tagLst>
</file>

<file path=ppt/tags/tag915.xml><?xml version="1.0" encoding="utf-8"?>
<p:tagLst xmlns:p="http://schemas.openxmlformats.org/presentationml/2006/main">
  <p:tag name="AS_UNIQUEID" val="1004"/>
</p:tagLst>
</file>

<file path=ppt/tags/tag916.xml><?xml version="1.0" encoding="utf-8"?>
<p:tagLst xmlns:p="http://schemas.openxmlformats.org/presentationml/2006/main">
  <p:tag name="AS_UNIQUEID" val="1005"/>
</p:tagLst>
</file>

<file path=ppt/tags/tag917.xml><?xml version="1.0" encoding="utf-8"?>
<p:tagLst xmlns:p="http://schemas.openxmlformats.org/presentationml/2006/main">
  <p:tag name="AS_UNIQUEID" val="1006"/>
</p:tagLst>
</file>

<file path=ppt/tags/tag918.xml><?xml version="1.0" encoding="utf-8"?>
<p:tagLst xmlns:p="http://schemas.openxmlformats.org/presentationml/2006/main">
  <p:tag name="AS_UNIQUEID" val="1007"/>
</p:tagLst>
</file>

<file path=ppt/tags/tag919.xml><?xml version="1.0" encoding="utf-8"?>
<p:tagLst xmlns:p="http://schemas.openxmlformats.org/presentationml/2006/main">
  <p:tag name="AS_UNIQUEID" val="1008"/>
</p:tagLst>
</file>

<file path=ppt/tags/tag920.xml><?xml version="1.0" encoding="utf-8"?>
<p:tagLst xmlns:p="http://schemas.openxmlformats.org/presentationml/2006/main">
  <p:tag name="AS_UNIQUEID" val="1009"/>
</p:tagLst>
</file>

<file path=ppt/tags/tag921.xml><?xml version="1.0" encoding="utf-8"?>
<p:tagLst xmlns:p="http://schemas.openxmlformats.org/presentationml/2006/main">
  <p:tag name="AS_UNIQUEID" val="1010"/>
</p:tagLst>
</file>

<file path=ppt/tags/tag922.xml><?xml version="1.0" encoding="utf-8"?>
<p:tagLst xmlns:p="http://schemas.openxmlformats.org/presentationml/2006/main">
  <p:tag name="AS_UNIQUEID" val="1011"/>
</p:tagLst>
</file>

<file path=ppt/tags/tag923.xml><?xml version="1.0" encoding="utf-8"?>
<p:tagLst xmlns:p="http://schemas.openxmlformats.org/presentationml/2006/main">
  <p:tag name="AS_UNIQUEID" val="1012"/>
</p:tagLst>
</file>

<file path=ppt/tags/tag924.xml><?xml version="1.0" encoding="utf-8"?>
<p:tagLst xmlns:p="http://schemas.openxmlformats.org/presentationml/2006/main">
  <p:tag name="AS_UNIQUEID" val="1013"/>
</p:tagLst>
</file>

<file path=ppt/tags/tag925.xml><?xml version="1.0" encoding="utf-8"?>
<p:tagLst xmlns:p="http://schemas.openxmlformats.org/presentationml/2006/main">
  <p:tag name="AS_UNIQUEID" val="1014"/>
</p:tagLst>
</file>

<file path=ppt/tags/tag926.xml><?xml version="1.0" encoding="utf-8"?>
<p:tagLst xmlns:p="http://schemas.openxmlformats.org/presentationml/2006/main">
  <p:tag name="AS_UNIQUEID" val="1015"/>
</p:tagLst>
</file>

<file path=ppt/tags/tag927.xml><?xml version="1.0" encoding="utf-8"?>
<p:tagLst xmlns:p="http://schemas.openxmlformats.org/presentationml/2006/main">
  <p:tag name="AS_UNIQUEID" val="1016"/>
</p:tagLst>
</file>

<file path=ppt/tags/tag928.xml><?xml version="1.0" encoding="utf-8"?>
<p:tagLst xmlns:p="http://schemas.openxmlformats.org/presentationml/2006/main">
  <p:tag name="AS_UNIQUEID" val="1017"/>
</p:tagLst>
</file>

<file path=ppt/tags/tag929.xml><?xml version="1.0" encoding="utf-8"?>
<p:tagLst xmlns:p="http://schemas.openxmlformats.org/presentationml/2006/main">
  <p:tag name="AS_UNIQUEID" val="1018"/>
</p:tagLst>
</file>

<file path=ppt/tags/tag930.xml><?xml version="1.0" encoding="utf-8"?>
<p:tagLst xmlns:p="http://schemas.openxmlformats.org/presentationml/2006/main">
  <p:tag name="AS_UNIQUEID" val="1019"/>
</p:tagLst>
</file>

<file path=ppt/tags/tag931.xml><?xml version="1.0" encoding="utf-8"?>
<p:tagLst xmlns:p="http://schemas.openxmlformats.org/presentationml/2006/main">
  <p:tag name="AS_UNIQUEID" val="1020"/>
</p:tagLst>
</file>

<file path=ppt/tags/tag932.xml><?xml version="1.0" encoding="utf-8"?>
<p:tagLst xmlns:p="http://schemas.openxmlformats.org/presentationml/2006/main">
  <p:tag name="AS_UNIQUEID" val="1021"/>
</p:tagLst>
</file>

<file path=ppt/tags/tag933.xml><?xml version="1.0" encoding="utf-8"?>
<p:tagLst xmlns:p="http://schemas.openxmlformats.org/presentationml/2006/main">
  <p:tag name="AS_UNIQUEID" val="1022"/>
</p:tagLst>
</file>

<file path=ppt/tags/tag934.xml><?xml version="1.0" encoding="utf-8"?>
<p:tagLst xmlns:p="http://schemas.openxmlformats.org/presentationml/2006/main">
  <p:tag name="AS_UNIQUEID" val="1023"/>
</p:tagLst>
</file>

<file path=ppt/tags/tag935.xml><?xml version="1.0" encoding="utf-8"?>
<p:tagLst xmlns:p="http://schemas.openxmlformats.org/presentationml/2006/main">
  <p:tag name="AS_UNIQUEID" val="1024"/>
</p:tagLst>
</file>

<file path=ppt/tags/tag936.xml><?xml version="1.0" encoding="utf-8"?>
<p:tagLst xmlns:p="http://schemas.openxmlformats.org/presentationml/2006/main">
  <p:tag name="AS_UNIQUEID" val="1025"/>
</p:tagLst>
</file>

<file path=ppt/tags/tag937.xml><?xml version="1.0" encoding="utf-8"?>
<p:tagLst xmlns:p="http://schemas.openxmlformats.org/presentationml/2006/main">
  <p:tag name="AS_UNIQUEID" val="1026"/>
</p:tagLst>
</file>

<file path=ppt/tags/tag938.xml><?xml version="1.0" encoding="utf-8"?>
<p:tagLst xmlns:p="http://schemas.openxmlformats.org/presentationml/2006/main">
  <p:tag name="AS_UNIQUEID" val="1027"/>
</p:tagLst>
</file>

<file path=ppt/tags/tag939.xml><?xml version="1.0" encoding="utf-8"?>
<p:tagLst xmlns:p="http://schemas.openxmlformats.org/presentationml/2006/main">
  <p:tag name="AS_UNIQUEID" val="1028"/>
</p:tagLst>
</file>

<file path=ppt/tags/tag940.xml><?xml version="1.0" encoding="utf-8"?>
<p:tagLst xmlns:p="http://schemas.openxmlformats.org/presentationml/2006/main">
  <p:tag name="AS_UNIQUEID" val="1029"/>
</p:tagLst>
</file>

<file path=ppt/tags/tag941.xml><?xml version="1.0" encoding="utf-8"?>
<p:tagLst xmlns:p="http://schemas.openxmlformats.org/presentationml/2006/main">
  <p:tag name="AS_UNIQUEID" val="1030"/>
</p:tagLst>
</file>

<file path=ppt/tags/tag942.xml><?xml version="1.0" encoding="utf-8"?>
<p:tagLst xmlns:p="http://schemas.openxmlformats.org/presentationml/2006/main">
  <p:tag name="AS_UNIQUEID" val="1031"/>
</p:tagLst>
</file>

<file path=ppt/tags/tag943.xml><?xml version="1.0" encoding="utf-8"?>
<p:tagLst xmlns:p="http://schemas.openxmlformats.org/presentationml/2006/main">
  <p:tag name="AS_UNIQUEID" val="1032"/>
</p:tagLst>
</file>

<file path=ppt/tags/tag944.xml><?xml version="1.0" encoding="utf-8"?>
<p:tagLst xmlns:p="http://schemas.openxmlformats.org/presentationml/2006/main">
  <p:tag name="AS_UNIQUEID" val="1033"/>
</p:tagLst>
</file>

<file path=ppt/tags/tag945.xml><?xml version="1.0" encoding="utf-8"?>
<p:tagLst xmlns:p="http://schemas.openxmlformats.org/presentationml/2006/main">
  <p:tag name="AS_UNIQUEID" val="1034"/>
</p:tagLst>
</file>

<file path=ppt/tags/tag946.xml><?xml version="1.0" encoding="utf-8"?>
<p:tagLst xmlns:p="http://schemas.openxmlformats.org/presentationml/2006/main">
  <p:tag name="AS_UNIQUEID" val="1035"/>
</p:tagLst>
</file>

<file path=ppt/tags/tag947.xml><?xml version="1.0" encoding="utf-8"?>
<p:tagLst xmlns:p="http://schemas.openxmlformats.org/presentationml/2006/main">
  <p:tag name="AS_UNIQUEID" val="1036"/>
</p:tagLst>
</file>

<file path=ppt/tags/tag948.xml><?xml version="1.0" encoding="utf-8"?>
<p:tagLst xmlns:p="http://schemas.openxmlformats.org/presentationml/2006/main">
  <p:tag name="AS_UNIQUEID" val="1037"/>
</p:tagLst>
</file>

<file path=ppt/tags/tag949.xml><?xml version="1.0" encoding="utf-8"?>
<p:tagLst xmlns:p="http://schemas.openxmlformats.org/presentationml/2006/main">
  <p:tag name="AS_UNIQUEID" val="1038"/>
</p:tagLst>
</file>

<file path=ppt/tags/tag950.xml><?xml version="1.0" encoding="utf-8"?>
<p:tagLst xmlns:p="http://schemas.openxmlformats.org/presentationml/2006/main">
  <p:tag name="AS_UNIQUEID" val="1039"/>
</p:tagLst>
</file>

<file path=ppt/tags/tag951.xml><?xml version="1.0" encoding="utf-8"?>
<p:tagLst xmlns:p="http://schemas.openxmlformats.org/presentationml/2006/main">
  <p:tag name="AS_UNIQUEID" val="1040"/>
</p:tagLst>
</file>

<file path=ppt/tags/tag952.xml><?xml version="1.0" encoding="utf-8"?>
<p:tagLst xmlns:p="http://schemas.openxmlformats.org/presentationml/2006/main">
  <p:tag name="AS_UNIQUEID" val="1041"/>
</p:tagLst>
</file>

<file path=ppt/tags/tag953.xml><?xml version="1.0" encoding="utf-8"?>
<p:tagLst xmlns:p="http://schemas.openxmlformats.org/presentationml/2006/main">
  <p:tag name="AS_UNIQUEID" val="1042"/>
</p:tagLst>
</file>

<file path=ppt/tags/tag954.xml><?xml version="1.0" encoding="utf-8"?>
<p:tagLst xmlns:p="http://schemas.openxmlformats.org/presentationml/2006/main">
  <p:tag name="AS_UNIQUEID" val="1043"/>
</p:tagLst>
</file>

<file path=ppt/tags/tag955.xml><?xml version="1.0" encoding="utf-8"?>
<p:tagLst xmlns:p="http://schemas.openxmlformats.org/presentationml/2006/main">
  <p:tag name="AS_UNIQUEID" val="1044"/>
</p:tagLst>
</file>

<file path=ppt/tags/tag956.xml><?xml version="1.0" encoding="utf-8"?>
<p:tagLst xmlns:p="http://schemas.openxmlformats.org/presentationml/2006/main">
  <p:tag name="AS_UNIQUEID" val="1045"/>
</p:tagLst>
</file>

<file path=ppt/tags/tag957.xml><?xml version="1.0" encoding="utf-8"?>
<p:tagLst xmlns:p="http://schemas.openxmlformats.org/presentationml/2006/main">
  <p:tag name="AS_UNIQUEID" val="1046"/>
</p:tagLst>
</file>

<file path=ppt/tags/tag958.xml><?xml version="1.0" encoding="utf-8"?>
<p:tagLst xmlns:p="http://schemas.openxmlformats.org/presentationml/2006/main">
  <p:tag name="AS_UNIQUEID" val="1047"/>
</p:tagLst>
</file>

<file path=ppt/tags/tag959.xml><?xml version="1.0" encoding="utf-8"?>
<p:tagLst xmlns:p="http://schemas.openxmlformats.org/presentationml/2006/main">
  <p:tag name="AS_UNIQUEID" val="1048"/>
</p:tagLst>
</file>

<file path=ppt/tags/tag960.xml><?xml version="1.0" encoding="utf-8"?>
<p:tagLst xmlns:p="http://schemas.openxmlformats.org/presentationml/2006/main">
  <p:tag name="AS_UNIQUEID" val="1049"/>
</p:tagLst>
</file>

<file path=ppt/tags/tag961.xml><?xml version="1.0" encoding="utf-8"?>
<p:tagLst xmlns:p="http://schemas.openxmlformats.org/presentationml/2006/main">
  <p:tag name="AS_UNIQUEID" val="1050"/>
</p:tagLst>
</file>

<file path=ppt/tags/tag962.xml><?xml version="1.0" encoding="utf-8"?>
<p:tagLst xmlns:p="http://schemas.openxmlformats.org/presentationml/2006/main">
  <p:tag name="AS_UNIQUEID" val="1051"/>
</p:tagLst>
</file>

<file path=ppt/tags/tag963.xml><?xml version="1.0" encoding="utf-8"?>
<p:tagLst xmlns:p="http://schemas.openxmlformats.org/presentationml/2006/main">
  <p:tag name="AS_UNIQUEID" val="1052"/>
</p:tagLst>
</file>

<file path=ppt/tags/tag964.xml><?xml version="1.0" encoding="utf-8"?>
<p:tagLst xmlns:p="http://schemas.openxmlformats.org/presentationml/2006/main">
  <p:tag name="AS_UNIQUEID" val="1053"/>
</p:tagLst>
</file>

<file path=ppt/tags/tag965.xml><?xml version="1.0" encoding="utf-8"?>
<p:tagLst xmlns:p="http://schemas.openxmlformats.org/presentationml/2006/main">
  <p:tag name="AS_UNIQUEID" val="1054"/>
</p:tagLst>
</file>

<file path=ppt/tags/tag966.xml><?xml version="1.0" encoding="utf-8"?>
<p:tagLst xmlns:p="http://schemas.openxmlformats.org/presentationml/2006/main">
  <p:tag name="AS_UNIQUEID" val="1055"/>
</p:tagLst>
</file>

<file path=ppt/tags/tag967.xml><?xml version="1.0" encoding="utf-8"?>
<p:tagLst xmlns:p="http://schemas.openxmlformats.org/presentationml/2006/main">
  <p:tag name="AS_UNIQUEID" val="1056"/>
</p:tagLst>
</file>

<file path=ppt/tags/tag968.xml><?xml version="1.0" encoding="utf-8"?>
<p:tagLst xmlns:p="http://schemas.openxmlformats.org/presentationml/2006/main">
  <p:tag name="AS_UNIQUEID" val="1057"/>
</p:tagLst>
</file>

<file path=ppt/tags/tag969.xml><?xml version="1.0" encoding="utf-8"?>
<p:tagLst xmlns:p="http://schemas.openxmlformats.org/presentationml/2006/main">
  <p:tag name="AS_UNIQUEID" val="1058"/>
</p:tagLst>
</file>

<file path=ppt/tags/tag970.xml><?xml version="1.0" encoding="utf-8"?>
<p:tagLst xmlns:p="http://schemas.openxmlformats.org/presentationml/2006/main">
  <p:tag name="AS_UNIQUEID" val="1059"/>
</p:tagLst>
</file>

<file path=ppt/tags/tag971.xml><?xml version="1.0" encoding="utf-8"?>
<p:tagLst xmlns:p="http://schemas.openxmlformats.org/presentationml/2006/main">
  <p:tag name="AS_UNIQUEID" val="1060"/>
</p:tagLst>
</file>

<file path=ppt/tags/tag972.xml><?xml version="1.0" encoding="utf-8"?>
<p:tagLst xmlns:p="http://schemas.openxmlformats.org/presentationml/2006/main">
  <p:tag name="AS_UNIQUEID" val="1061"/>
</p:tagLst>
</file>

<file path=ppt/tags/tag973.xml><?xml version="1.0" encoding="utf-8"?>
<p:tagLst xmlns:p="http://schemas.openxmlformats.org/presentationml/2006/main">
  <p:tag name="AS_UNIQUEID" val="1062"/>
</p:tagLst>
</file>

<file path=ppt/tags/tag974.xml><?xml version="1.0" encoding="utf-8"?>
<p:tagLst xmlns:p="http://schemas.openxmlformats.org/presentationml/2006/main">
  <p:tag name="AS_UNIQUEID" val="1063"/>
</p:tagLst>
</file>

<file path=ppt/tags/tag975.xml><?xml version="1.0" encoding="utf-8"?>
<p:tagLst xmlns:p="http://schemas.openxmlformats.org/presentationml/2006/main">
  <p:tag name="AS_UNIQUEID" val="1064"/>
</p:tagLst>
</file>

<file path=ppt/tags/tag976.xml><?xml version="1.0" encoding="utf-8"?>
<p:tagLst xmlns:p="http://schemas.openxmlformats.org/presentationml/2006/main">
  <p:tag name="AS_UNIQUEID" val="1065"/>
</p:tagLst>
</file>

<file path=ppt/tags/tag977.xml><?xml version="1.0" encoding="utf-8"?>
<p:tagLst xmlns:p="http://schemas.openxmlformats.org/presentationml/2006/main">
  <p:tag name="AS_UNIQUEID" val="1066"/>
</p:tagLst>
</file>

<file path=ppt/tags/tag978.xml><?xml version="1.0" encoding="utf-8"?>
<p:tagLst xmlns:p="http://schemas.openxmlformats.org/presentationml/2006/main">
  <p:tag name="AS_UNIQUEID" val="1067"/>
</p:tagLst>
</file>

<file path=ppt/tags/tag979.xml><?xml version="1.0" encoding="utf-8"?>
<p:tagLst xmlns:p="http://schemas.openxmlformats.org/presentationml/2006/main">
  <p:tag name="AS_UNIQUEID" val="1068"/>
</p:tagLst>
</file>

<file path=ppt/tags/tag980.xml><?xml version="1.0" encoding="utf-8"?>
<p:tagLst xmlns:p="http://schemas.openxmlformats.org/presentationml/2006/main">
  <p:tag name="AS_UNIQUEID" val="1069"/>
</p:tagLst>
</file>

<file path=ppt/tags/tag981.xml><?xml version="1.0" encoding="utf-8"?>
<p:tagLst xmlns:p="http://schemas.openxmlformats.org/presentationml/2006/main">
  <p:tag name="AS_UNIQUEID" val="1070"/>
</p:tagLst>
</file>

<file path=ppt/tags/tag982.xml><?xml version="1.0" encoding="utf-8"?>
<p:tagLst xmlns:p="http://schemas.openxmlformats.org/presentationml/2006/main">
  <p:tag name="AS_UNIQUEID" val="1071"/>
</p:tagLst>
</file>

<file path=ppt/tags/tag983.xml><?xml version="1.0" encoding="utf-8"?>
<p:tagLst xmlns:p="http://schemas.openxmlformats.org/presentationml/2006/main">
  <p:tag name="AS_UNIQUEID" val="1072"/>
</p:tagLst>
</file>

<file path=ppt/tags/tag984.xml><?xml version="1.0" encoding="utf-8"?>
<p:tagLst xmlns:p="http://schemas.openxmlformats.org/presentationml/2006/main">
  <p:tag name="AS_UNIQUEID" val="1073"/>
</p:tagLst>
</file>

<file path=ppt/tags/tag985.xml><?xml version="1.0" encoding="utf-8"?>
<p:tagLst xmlns:p="http://schemas.openxmlformats.org/presentationml/2006/main">
  <p:tag name="AS_UNIQUEID" val="1074"/>
</p:tagLst>
</file>

<file path=ppt/tags/tag986.xml><?xml version="1.0" encoding="utf-8"?>
<p:tagLst xmlns:p="http://schemas.openxmlformats.org/presentationml/2006/main">
  <p:tag name="AS_UNIQUEID" val="1075"/>
</p:tagLst>
</file>

<file path=ppt/tags/tag987.xml><?xml version="1.0" encoding="utf-8"?>
<p:tagLst xmlns:p="http://schemas.openxmlformats.org/presentationml/2006/main">
  <p:tag name="AS_UNIQUEID" val="1076"/>
</p:tagLst>
</file>

<file path=ppt/tags/tag988.xml><?xml version="1.0" encoding="utf-8"?>
<p:tagLst xmlns:p="http://schemas.openxmlformats.org/presentationml/2006/main">
  <p:tag name="AS_UNIQUEID" val="1077"/>
</p:tagLst>
</file>

<file path=ppt/tags/tag989.xml><?xml version="1.0" encoding="utf-8"?>
<p:tagLst xmlns:p="http://schemas.openxmlformats.org/presentationml/2006/main">
  <p:tag name="AS_UNIQUEID" val="1078"/>
</p:tagLst>
</file>

<file path=ppt/tags/tag990.xml><?xml version="1.0" encoding="utf-8"?>
<p:tagLst xmlns:p="http://schemas.openxmlformats.org/presentationml/2006/main">
  <p:tag name="AS_UNIQUEID" val="1079"/>
</p:tagLst>
</file>

<file path=ppt/tags/tag991.xml><?xml version="1.0" encoding="utf-8"?>
<p:tagLst xmlns:p="http://schemas.openxmlformats.org/presentationml/2006/main">
  <p:tag name="AS_UNIQUEID" val="1080"/>
</p:tagLst>
</file>

<file path=ppt/tags/tag992.xml><?xml version="1.0" encoding="utf-8"?>
<p:tagLst xmlns:p="http://schemas.openxmlformats.org/presentationml/2006/main">
  <p:tag name="AS_UNIQUEID" val="1081"/>
</p:tagLst>
</file>

<file path=ppt/tags/tag993.xml><?xml version="1.0" encoding="utf-8"?>
<p:tagLst xmlns:p="http://schemas.openxmlformats.org/presentationml/2006/main">
  <p:tag name="AS_UNIQUEID" val="1082"/>
</p:tagLst>
</file>

<file path=ppt/tags/tag994.xml><?xml version="1.0" encoding="utf-8"?>
<p:tagLst xmlns:p="http://schemas.openxmlformats.org/presentationml/2006/main">
  <p:tag name="AS_UNIQUEID" val="1083"/>
</p:tagLst>
</file>

<file path=ppt/tags/tag995.xml><?xml version="1.0" encoding="utf-8"?>
<p:tagLst xmlns:p="http://schemas.openxmlformats.org/presentationml/2006/main">
  <p:tag name="AS_UNIQUEID" val="1084"/>
</p:tagLst>
</file>

<file path=ppt/tags/tag996.xml><?xml version="1.0" encoding="utf-8"?>
<p:tagLst xmlns:p="http://schemas.openxmlformats.org/presentationml/2006/main">
  <p:tag name="AS_UNIQUEID" val="1085"/>
</p:tagLst>
</file>

<file path=ppt/tags/tag997.xml><?xml version="1.0" encoding="utf-8"?>
<p:tagLst xmlns:p="http://schemas.openxmlformats.org/presentationml/2006/main">
  <p:tag name="AS_UNIQUEID" val="1086"/>
</p:tagLst>
</file>

<file path=ppt/tags/tag998.xml><?xml version="1.0" encoding="utf-8"?>
<p:tagLst xmlns:p="http://schemas.openxmlformats.org/presentationml/2006/main">
  <p:tag name="AS_UNIQUEID" val="1087"/>
</p:tagLst>
</file>

<file path=ppt/tags/tag999.xml><?xml version="1.0" encoding="utf-8"?>
<p:tagLst xmlns:p="http://schemas.openxmlformats.org/presentationml/2006/main">
  <p:tag name="AS_UNIQUEID" val="1088"/>
</p:tagLst>
</file>

<file path=ppt/tags/tag1000.xml><?xml version="1.0" encoding="utf-8"?>
<p:tagLst xmlns:p="http://schemas.openxmlformats.org/presentationml/2006/main">
  <p:tag name="AS_UNIQUEID" val="1089"/>
</p:tagLst>
</file>

<file path=ppt/tags/tag1001.xml><?xml version="1.0" encoding="utf-8"?>
<p:tagLst xmlns:p="http://schemas.openxmlformats.org/presentationml/2006/main">
  <p:tag name="AS_UNIQUEID" val="1090"/>
</p:tagLst>
</file>

<file path=ppt/tags/tag1002.xml><?xml version="1.0" encoding="utf-8"?>
<p:tagLst xmlns:p="http://schemas.openxmlformats.org/presentationml/2006/main">
  <p:tag name="AS_UNIQUEID" val="1091"/>
</p:tagLst>
</file>

<file path=ppt/tags/tag1003.xml><?xml version="1.0" encoding="utf-8"?>
<p:tagLst xmlns:p="http://schemas.openxmlformats.org/presentationml/2006/main">
  <p:tag name="AS_UNIQUEID" val="1092"/>
</p:tagLst>
</file>

<file path=ppt/tags/tag1004.xml><?xml version="1.0" encoding="utf-8"?>
<p:tagLst xmlns:p="http://schemas.openxmlformats.org/presentationml/2006/main">
  <p:tag name="AS_UNIQUEID" val="1093"/>
</p:tagLst>
</file>

<file path=ppt/tags/tag1005.xml><?xml version="1.0" encoding="utf-8"?>
<p:tagLst xmlns:p="http://schemas.openxmlformats.org/presentationml/2006/main">
  <p:tag name="AS_UNIQUEID" val="1094"/>
</p:tagLst>
</file>

<file path=ppt/tags/tag1006.xml><?xml version="1.0" encoding="utf-8"?>
<p:tagLst xmlns:p="http://schemas.openxmlformats.org/presentationml/2006/main">
  <p:tag name="AS_UNIQUEID" val="1095"/>
</p:tagLst>
</file>

<file path=ppt/tags/tag1007.xml><?xml version="1.0" encoding="utf-8"?>
<p:tagLst xmlns:p="http://schemas.openxmlformats.org/presentationml/2006/main">
  <p:tag name="AS_UNIQUEID" val="1096"/>
</p:tagLst>
</file>

<file path=ppt/tags/tag1008.xml><?xml version="1.0" encoding="utf-8"?>
<p:tagLst xmlns:p="http://schemas.openxmlformats.org/presentationml/2006/main">
  <p:tag name="AS_UNIQUEID" val="1097"/>
</p:tagLst>
</file>

<file path=ppt/tags/tag1009.xml><?xml version="1.0" encoding="utf-8"?>
<p:tagLst xmlns:p="http://schemas.openxmlformats.org/presentationml/2006/main">
  <p:tag name="AS_UNIQUEID" val="1098"/>
</p:tagLst>
</file>

<file path=ppt/tags/tag1010.xml><?xml version="1.0" encoding="utf-8"?>
<p:tagLst xmlns:p="http://schemas.openxmlformats.org/presentationml/2006/main">
  <p:tag name="AS_UNIQUEID" val="1099"/>
</p:tagLst>
</file>

<file path=ppt/tags/tag1011.xml><?xml version="1.0" encoding="utf-8"?>
<p:tagLst xmlns:p="http://schemas.openxmlformats.org/presentationml/2006/main">
  <p:tag name="AS_UNIQUEID" val="1100"/>
</p:tagLst>
</file>

<file path=ppt/tags/tag1012.xml><?xml version="1.0" encoding="utf-8"?>
<p:tagLst xmlns:p="http://schemas.openxmlformats.org/presentationml/2006/main">
  <p:tag name="AS_UNIQUEID" val="1101"/>
</p:tagLst>
</file>

<file path=ppt/tags/tag1013.xml><?xml version="1.0" encoding="utf-8"?>
<p:tagLst xmlns:p="http://schemas.openxmlformats.org/presentationml/2006/main">
  <p:tag name="AS_UNIQUEID" val="1102"/>
</p:tagLst>
</file>

<file path=ppt/tags/tag1014.xml><?xml version="1.0" encoding="utf-8"?>
<p:tagLst xmlns:p="http://schemas.openxmlformats.org/presentationml/2006/main">
  <p:tag name="AS_UNIQUEID" val="1103"/>
</p:tagLst>
</file>

<file path=ppt/tags/tag1015.xml><?xml version="1.0" encoding="utf-8"?>
<p:tagLst xmlns:p="http://schemas.openxmlformats.org/presentationml/2006/main">
  <p:tag name="AS_UNIQUEID" val="1104"/>
</p:tagLst>
</file>

<file path=ppt/tags/tag1016.xml><?xml version="1.0" encoding="utf-8"?>
<p:tagLst xmlns:p="http://schemas.openxmlformats.org/presentationml/2006/main">
  <p:tag name="AS_UNIQUEID" val="1105"/>
</p:tagLst>
</file>

<file path=ppt/tags/tag1017.xml><?xml version="1.0" encoding="utf-8"?>
<p:tagLst xmlns:p="http://schemas.openxmlformats.org/presentationml/2006/main">
  <p:tag name="AS_UNIQUEID" val="1106"/>
</p:tagLst>
</file>

<file path=ppt/tags/tag1018.xml><?xml version="1.0" encoding="utf-8"?>
<p:tagLst xmlns:p="http://schemas.openxmlformats.org/presentationml/2006/main">
  <p:tag name="AS_UNIQUEID" val="1107"/>
</p:tagLst>
</file>

<file path=ppt/tags/tag1019.xml><?xml version="1.0" encoding="utf-8"?>
<p:tagLst xmlns:p="http://schemas.openxmlformats.org/presentationml/2006/main">
  <p:tag name="AS_UNIQUEID" val="1108"/>
</p:tagLst>
</file>

<file path=ppt/tags/tag1020.xml><?xml version="1.0" encoding="utf-8"?>
<p:tagLst xmlns:p="http://schemas.openxmlformats.org/presentationml/2006/main">
  <p:tag name="AS_UNIQUEID" val="1109"/>
</p:tagLst>
</file>

<file path=ppt/tags/tag1021.xml><?xml version="1.0" encoding="utf-8"?>
<p:tagLst xmlns:p="http://schemas.openxmlformats.org/presentationml/2006/main">
  <p:tag name="AS_UNIQUEID" val="1110"/>
</p:tagLst>
</file>

<file path=ppt/tags/tag1022.xml><?xml version="1.0" encoding="utf-8"?>
<p:tagLst xmlns:p="http://schemas.openxmlformats.org/presentationml/2006/main">
  <p:tag name="AS_UNIQUEID" val="1111"/>
</p:tagLst>
</file>

<file path=ppt/tags/tag1023.xml><?xml version="1.0" encoding="utf-8"?>
<p:tagLst xmlns:p="http://schemas.openxmlformats.org/presentationml/2006/main">
  <p:tag name="AS_UNIQUEID" val="1112"/>
</p:tagLst>
</file>

<file path=ppt/tags/tag1024.xml><?xml version="1.0" encoding="utf-8"?>
<p:tagLst xmlns:p="http://schemas.openxmlformats.org/presentationml/2006/main">
  <p:tag name="AS_UNIQUEID" val="1113"/>
</p:tagLst>
</file>

<file path=ppt/tags/tag1025.xml><?xml version="1.0" encoding="utf-8"?>
<p:tagLst xmlns:p="http://schemas.openxmlformats.org/presentationml/2006/main">
  <p:tag name="AS_UNIQUEID" val="1114"/>
</p:tagLst>
</file>

<file path=ppt/tags/tag1026.xml><?xml version="1.0" encoding="utf-8"?>
<p:tagLst xmlns:p="http://schemas.openxmlformats.org/presentationml/2006/main">
  <p:tag name="AS_UNIQUEID" val="1115"/>
</p:tagLst>
</file>

<file path=ppt/tags/tag1027.xml><?xml version="1.0" encoding="utf-8"?>
<p:tagLst xmlns:p="http://schemas.openxmlformats.org/presentationml/2006/main">
  <p:tag name="AS_UNIQUEID" val="1116"/>
</p:tagLst>
</file>

<file path=ppt/tags/tag1028.xml><?xml version="1.0" encoding="utf-8"?>
<p:tagLst xmlns:p="http://schemas.openxmlformats.org/presentationml/2006/main">
  <p:tag name="AS_UNIQUEID" val="1117"/>
</p:tagLst>
</file>

<file path=ppt/tags/tag1029.xml><?xml version="1.0" encoding="utf-8"?>
<p:tagLst xmlns:p="http://schemas.openxmlformats.org/presentationml/2006/main">
  <p:tag name="AS_UNIQUEID" val="1118"/>
</p:tagLst>
</file>

<file path=ppt/tags/tag1030.xml><?xml version="1.0" encoding="utf-8"?>
<p:tagLst xmlns:p="http://schemas.openxmlformats.org/presentationml/2006/main">
  <p:tag name="AS_UNIQUEID" val="1119"/>
</p:tagLst>
</file>

<file path=ppt/tags/tag1031.xml><?xml version="1.0" encoding="utf-8"?>
<p:tagLst xmlns:p="http://schemas.openxmlformats.org/presentationml/2006/main">
  <p:tag name="AS_UNIQUEID" val="1120"/>
</p:tagLst>
</file>

<file path=ppt/tags/tag1032.xml><?xml version="1.0" encoding="utf-8"?>
<p:tagLst xmlns:p="http://schemas.openxmlformats.org/presentationml/2006/main">
  <p:tag name="AS_UNIQUEID" val="1121"/>
</p:tagLst>
</file>

<file path=ppt/tags/tag1033.xml><?xml version="1.0" encoding="utf-8"?>
<p:tagLst xmlns:p="http://schemas.openxmlformats.org/presentationml/2006/main">
  <p:tag name="AS_UNIQUEID" val="1122"/>
</p:tagLst>
</file>

<file path=ppt/tags/tag1034.xml><?xml version="1.0" encoding="utf-8"?>
<p:tagLst xmlns:p="http://schemas.openxmlformats.org/presentationml/2006/main">
  <p:tag name="AS_UNIQUEID" val="1123"/>
</p:tagLst>
</file>

<file path=ppt/tags/tag1035.xml><?xml version="1.0" encoding="utf-8"?>
<p:tagLst xmlns:p="http://schemas.openxmlformats.org/presentationml/2006/main">
  <p:tag name="AS_UNIQUEID" val="1124"/>
</p:tagLst>
</file>

<file path=ppt/tags/tag1036.xml><?xml version="1.0" encoding="utf-8"?>
<p:tagLst xmlns:p="http://schemas.openxmlformats.org/presentationml/2006/main">
  <p:tag name="AS_UNIQUEID" val="1125"/>
</p:tagLst>
</file>

<file path=ppt/tags/tag1037.xml><?xml version="1.0" encoding="utf-8"?>
<p:tagLst xmlns:p="http://schemas.openxmlformats.org/presentationml/2006/main">
  <p:tag name="AS_UNIQUEID" val="1126"/>
</p:tagLst>
</file>

<file path=ppt/tags/tag1038.xml><?xml version="1.0" encoding="utf-8"?>
<p:tagLst xmlns:p="http://schemas.openxmlformats.org/presentationml/2006/main">
  <p:tag name="AS_UNIQUEID" val="1127"/>
</p:tagLst>
</file>

<file path=ppt/tags/tag1039.xml><?xml version="1.0" encoding="utf-8"?>
<p:tagLst xmlns:p="http://schemas.openxmlformats.org/presentationml/2006/main">
  <p:tag name="AS_UNIQUEID" val="1128"/>
</p:tagLst>
</file>

<file path=ppt/tags/tag1040.xml><?xml version="1.0" encoding="utf-8"?>
<p:tagLst xmlns:p="http://schemas.openxmlformats.org/presentationml/2006/main">
  <p:tag name="AS_UNIQUEID" val="1129"/>
</p:tagLst>
</file>

<file path=ppt/tags/tag1041.xml><?xml version="1.0" encoding="utf-8"?>
<p:tagLst xmlns:p="http://schemas.openxmlformats.org/presentationml/2006/main">
  <p:tag name="AS_UNIQUEID" val="1130"/>
</p:tagLst>
</file>

<file path=ppt/tags/tag1042.xml><?xml version="1.0" encoding="utf-8"?>
<p:tagLst xmlns:p="http://schemas.openxmlformats.org/presentationml/2006/main">
  <p:tag name="AS_UNIQUEID" val="1131"/>
</p:tagLst>
</file>

<file path=ppt/tags/tag1043.xml><?xml version="1.0" encoding="utf-8"?>
<p:tagLst xmlns:p="http://schemas.openxmlformats.org/presentationml/2006/main">
  <p:tag name="AS_UNIQUEID" val="1132"/>
</p:tagLst>
</file>

<file path=ppt/tags/tag1044.xml><?xml version="1.0" encoding="utf-8"?>
<p:tagLst xmlns:p="http://schemas.openxmlformats.org/presentationml/2006/main">
  <p:tag name="AS_UNIQUEID" val="1133"/>
</p:tagLst>
</file>

<file path=ppt/tags/tag1045.xml><?xml version="1.0" encoding="utf-8"?>
<p:tagLst xmlns:p="http://schemas.openxmlformats.org/presentationml/2006/main">
  <p:tag name="AS_UNIQUEID" val="1134"/>
</p:tagLst>
</file>

<file path=ppt/tags/tag1046.xml><?xml version="1.0" encoding="utf-8"?>
<p:tagLst xmlns:p="http://schemas.openxmlformats.org/presentationml/2006/main">
  <p:tag name="AS_UNIQUEID" val="1135"/>
</p:tagLst>
</file>

<file path=ppt/tags/tag1047.xml><?xml version="1.0" encoding="utf-8"?>
<p:tagLst xmlns:p="http://schemas.openxmlformats.org/presentationml/2006/main">
  <p:tag name="AS_UNIQUEID" val="1136"/>
</p:tagLst>
</file>

<file path=ppt/tags/tag1048.xml><?xml version="1.0" encoding="utf-8"?>
<p:tagLst xmlns:p="http://schemas.openxmlformats.org/presentationml/2006/main">
  <p:tag name="AS_UNIQUEID" val="1137"/>
</p:tagLst>
</file>

<file path=ppt/tags/tag1049.xml><?xml version="1.0" encoding="utf-8"?>
<p:tagLst xmlns:p="http://schemas.openxmlformats.org/presentationml/2006/main">
  <p:tag name="AS_UNIQUEID" val="1138"/>
</p:tagLst>
</file>

<file path=ppt/tags/tag1050.xml><?xml version="1.0" encoding="utf-8"?>
<p:tagLst xmlns:p="http://schemas.openxmlformats.org/presentationml/2006/main">
  <p:tag name="AS_UNIQUEID" val="1139"/>
</p:tagLst>
</file>

<file path=ppt/tags/tag1051.xml><?xml version="1.0" encoding="utf-8"?>
<p:tagLst xmlns:p="http://schemas.openxmlformats.org/presentationml/2006/main">
  <p:tag name="AS_UNIQUEID" val="1140"/>
</p:tagLst>
</file>

<file path=ppt/tags/tag1052.xml><?xml version="1.0" encoding="utf-8"?>
<p:tagLst xmlns:p="http://schemas.openxmlformats.org/presentationml/2006/main">
  <p:tag name="AS_UNIQUEID" val="1141"/>
</p:tagLst>
</file>

<file path=ppt/tags/tag1053.xml><?xml version="1.0" encoding="utf-8"?>
<p:tagLst xmlns:p="http://schemas.openxmlformats.org/presentationml/2006/main">
  <p:tag name="AS_UNIQUEID" val="1142"/>
</p:tagLst>
</file>

<file path=ppt/tags/tag1054.xml><?xml version="1.0" encoding="utf-8"?>
<p:tagLst xmlns:p="http://schemas.openxmlformats.org/presentationml/2006/main">
  <p:tag name="AS_UNIQUEID" val="1143"/>
</p:tagLst>
</file>

<file path=ppt/tags/tag1055.xml><?xml version="1.0" encoding="utf-8"?>
<p:tagLst xmlns:p="http://schemas.openxmlformats.org/presentationml/2006/main">
  <p:tag name="AS_UNIQUEID" val="1144"/>
</p:tagLst>
</file>

<file path=ppt/tags/tag1056.xml><?xml version="1.0" encoding="utf-8"?>
<p:tagLst xmlns:p="http://schemas.openxmlformats.org/presentationml/2006/main">
  <p:tag name="AS_UNIQUEID" val="1145"/>
</p:tagLst>
</file>

<file path=ppt/tags/tag1057.xml><?xml version="1.0" encoding="utf-8"?>
<p:tagLst xmlns:p="http://schemas.openxmlformats.org/presentationml/2006/main">
  <p:tag name="AS_UNIQUEID" val="1146"/>
</p:tagLst>
</file>

<file path=ppt/tags/tag1058.xml><?xml version="1.0" encoding="utf-8"?>
<p:tagLst xmlns:p="http://schemas.openxmlformats.org/presentationml/2006/main">
  <p:tag name="AS_UNIQUEID" val="1147"/>
</p:tagLst>
</file>

<file path=ppt/tags/tag1059.xml><?xml version="1.0" encoding="utf-8"?>
<p:tagLst xmlns:p="http://schemas.openxmlformats.org/presentationml/2006/main">
  <p:tag name="AS_UNIQUEID" val="1148"/>
</p:tagLst>
</file>

<file path=ppt/tags/tag1060.xml><?xml version="1.0" encoding="utf-8"?>
<p:tagLst xmlns:p="http://schemas.openxmlformats.org/presentationml/2006/main">
  <p:tag name="AS_UNIQUEID" val="1149"/>
</p:tagLst>
</file>

<file path=ppt/tags/tag1061.xml><?xml version="1.0" encoding="utf-8"?>
<p:tagLst xmlns:p="http://schemas.openxmlformats.org/presentationml/2006/main">
  <p:tag name="AS_UNIQUEID" val="1150"/>
</p:tagLst>
</file>

<file path=ppt/tags/tag1062.xml><?xml version="1.0" encoding="utf-8"?>
<p:tagLst xmlns:p="http://schemas.openxmlformats.org/presentationml/2006/main">
  <p:tag name="AS_UNIQUEID" val="1151"/>
</p:tagLst>
</file>

<file path=ppt/tags/tag1063.xml><?xml version="1.0" encoding="utf-8"?>
<p:tagLst xmlns:p="http://schemas.openxmlformats.org/presentationml/2006/main">
  <p:tag name="AS_UNIQUEID" val="1152"/>
</p:tagLst>
</file>

<file path=ppt/tags/tag1064.xml><?xml version="1.0" encoding="utf-8"?>
<p:tagLst xmlns:p="http://schemas.openxmlformats.org/presentationml/2006/main">
  <p:tag name="AS_UNIQUEID" val="1153"/>
</p:tagLst>
</file>

<file path=ppt/tags/tag1065.xml><?xml version="1.0" encoding="utf-8"?>
<p:tagLst xmlns:p="http://schemas.openxmlformats.org/presentationml/2006/main">
  <p:tag name="AS_UNIQUEID" val="1154"/>
</p:tagLst>
</file>

<file path=ppt/tags/tag1066.xml><?xml version="1.0" encoding="utf-8"?>
<p:tagLst xmlns:p="http://schemas.openxmlformats.org/presentationml/2006/main">
  <p:tag name="AS_UNIQUEID" val="1155"/>
</p:tagLst>
</file>

<file path=ppt/tags/tag1067.xml><?xml version="1.0" encoding="utf-8"?>
<p:tagLst xmlns:p="http://schemas.openxmlformats.org/presentationml/2006/main">
  <p:tag name="AS_UNIQUEID" val="1156"/>
</p:tagLst>
</file>

<file path=ppt/tags/tag1068.xml><?xml version="1.0" encoding="utf-8"?>
<p:tagLst xmlns:p="http://schemas.openxmlformats.org/presentationml/2006/main">
  <p:tag name="AS_UNIQUEID" val="1157"/>
</p:tagLst>
</file>

<file path=ppt/tags/tag1069.xml><?xml version="1.0" encoding="utf-8"?>
<p:tagLst xmlns:p="http://schemas.openxmlformats.org/presentationml/2006/main">
  <p:tag name="AS_UNIQUEID" val="1158"/>
</p:tagLst>
</file>

<file path=ppt/tags/tag1070.xml><?xml version="1.0" encoding="utf-8"?>
<p:tagLst xmlns:p="http://schemas.openxmlformats.org/presentationml/2006/main">
  <p:tag name="AS_UNIQUEID" val="1159"/>
</p:tagLst>
</file>

<file path=ppt/tags/tag1071.xml><?xml version="1.0" encoding="utf-8"?>
<p:tagLst xmlns:p="http://schemas.openxmlformats.org/presentationml/2006/main">
  <p:tag name="AS_UNIQUEID" val="1160"/>
</p:tagLst>
</file>

<file path=ppt/tags/tag1072.xml><?xml version="1.0" encoding="utf-8"?>
<p:tagLst xmlns:p="http://schemas.openxmlformats.org/presentationml/2006/main">
  <p:tag name="AS_UNIQUEID" val="1161"/>
</p:tagLst>
</file>

<file path=ppt/tags/tag1073.xml><?xml version="1.0" encoding="utf-8"?>
<p:tagLst xmlns:p="http://schemas.openxmlformats.org/presentationml/2006/main">
  <p:tag name="AS_UNIQUEID" val="1162"/>
</p:tagLst>
</file>

<file path=ppt/tags/tag1074.xml><?xml version="1.0" encoding="utf-8"?>
<p:tagLst xmlns:p="http://schemas.openxmlformats.org/presentationml/2006/main">
  <p:tag name="AS_UNIQUEID" val="1163"/>
</p:tagLst>
</file>

<file path=ppt/tags/tag1075.xml><?xml version="1.0" encoding="utf-8"?>
<p:tagLst xmlns:p="http://schemas.openxmlformats.org/presentationml/2006/main">
  <p:tag name="AS_UNIQUEID" val="1164"/>
</p:tagLst>
</file>

<file path=ppt/tags/tag1076.xml><?xml version="1.0" encoding="utf-8"?>
<p:tagLst xmlns:p="http://schemas.openxmlformats.org/presentationml/2006/main">
  <p:tag name="AS_UNIQUEID" val="1165"/>
</p:tagLst>
</file>

<file path=ppt/tags/tag1077.xml><?xml version="1.0" encoding="utf-8"?>
<p:tagLst xmlns:p="http://schemas.openxmlformats.org/presentationml/2006/main">
  <p:tag name="AS_UNIQUEID" val="1166"/>
</p:tagLst>
</file>

<file path=ppt/tags/tag1078.xml><?xml version="1.0" encoding="utf-8"?>
<p:tagLst xmlns:p="http://schemas.openxmlformats.org/presentationml/2006/main">
  <p:tag name="AS_UNIQUEID" val="1167"/>
</p:tagLst>
</file>

<file path=ppt/tags/tag1079.xml><?xml version="1.0" encoding="utf-8"?>
<p:tagLst xmlns:p="http://schemas.openxmlformats.org/presentationml/2006/main">
  <p:tag name="AS_UNIQUEID" val="1168"/>
</p:tagLst>
</file>

<file path=ppt/tags/tag1080.xml><?xml version="1.0" encoding="utf-8"?>
<p:tagLst xmlns:p="http://schemas.openxmlformats.org/presentationml/2006/main">
  <p:tag name="AS_UNIQUEID" val="1169"/>
</p:tagLst>
</file>

<file path=ppt/tags/tag1081.xml><?xml version="1.0" encoding="utf-8"?>
<p:tagLst xmlns:p="http://schemas.openxmlformats.org/presentationml/2006/main">
  <p:tag name="AS_UNIQUEID" val="1170"/>
</p:tagLst>
</file>

<file path=ppt/tags/tag1082.xml><?xml version="1.0" encoding="utf-8"?>
<p:tagLst xmlns:p="http://schemas.openxmlformats.org/presentationml/2006/main">
  <p:tag name="AS_UNIQUEID" val="1171"/>
</p:tagLst>
</file>

<file path=ppt/tags/tag1083.xml><?xml version="1.0" encoding="utf-8"?>
<p:tagLst xmlns:p="http://schemas.openxmlformats.org/presentationml/2006/main">
  <p:tag name="AS_UNIQUEID" val="1172"/>
</p:tagLst>
</file>

<file path=ppt/tags/tag1084.xml><?xml version="1.0" encoding="utf-8"?>
<p:tagLst xmlns:p="http://schemas.openxmlformats.org/presentationml/2006/main">
  <p:tag name="AS_UNIQUEID" val="1173"/>
</p:tagLst>
</file>

<file path=ppt/tags/tag1085.xml><?xml version="1.0" encoding="utf-8"?>
<p:tagLst xmlns:p="http://schemas.openxmlformats.org/presentationml/2006/main">
  <p:tag name="AS_UNIQUEID" val="1174"/>
</p:tagLst>
</file>

<file path=ppt/tags/tag1086.xml><?xml version="1.0" encoding="utf-8"?>
<p:tagLst xmlns:p="http://schemas.openxmlformats.org/presentationml/2006/main">
  <p:tag name="AS_UNIQUEID" val="1175"/>
</p:tagLst>
</file>

<file path=ppt/tags/tag1087.xml><?xml version="1.0" encoding="utf-8"?>
<p:tagLst xmlns:p="http://schemas.openxmlformats.org/presentationml/2006/main">
  <p:tag name="AS_UNIQUEID" val="1176"/>
</p:tagLst>
</file>

<file path=ppt/tags/tag1088.xml><?xml version="1.0" encoding="utf-8"?>
<p:tagLst xmlns:p="http://schemas.openxmlformats.org/presentationml/2006/main">
  <p:tag name="AS_UNIQUEID" val="1177"/>
</p:tagLst>
</file>

<file path=ppt/tags/tag1089.xml><?xml version="1.0" encoding="utf-8"?>
<p:tagLst xmlns:p="http://schemas.openxmlformats.org/presentationml/2006/main">
  <p:tag name="AS_UNIQUEID" val="1178"/>
</p:tagLst>
</file>

<file path=ppt/tags/tag1090.xml><?xml version="1.0" encoding="utf-8"?>
<p:tagLst xmlns:p="http://schemas.openxmlformats.org/presentationml/2006/main">
  <p:tag name="AS_UNIQUEID" val="1179"/>
</p:tagLst>
</file>

<file path=ppt/tags/tag1091.xml><?xml version="1.0" encoding="utf-8"?>
<p:tagLst xmlns:p="http://schemas.openxmlformats.org/presentationml/2006/main">
  <p:tag name="AS_UNIQUEID" val="1180"/>
</p:tagLst>
</file>

<file path=ppt/tags/tag1092.xml><?xml version="1.0" encoding="utf-8"?>
<p:tagLst xmlns:p="http://schemas.openxmlformats.org/presentationml/2006/main">
  <p:tag name="AS_UNIQUEID" val="1181"/>
</p:tagLst>
</file>

<file path=ppt/tags/tag1093.xml><?xml version="1.0" encoding="utf-8"?>
<p:tagLst xmlns:p="http://schemas.openxmlformats.org/presentationml/2006/main">
  <p:tag name="AS_UNIQUEID" val="1182"/>
</p:tagLst>
</file>

<file path=ppt/tags/tag1094.xml><?xml version="1.0" encoding="utf-8"?>
<p:tagLst xmlns:p="http://schemas.openxmlformats.org/presentationml/2006/main">
  <p:tag name="AS_UNIQUEID" val="1183"/>
</p:tagLst>
</file>

<file path=ppt/tags/tag1095.xml><?xml version="1.0" encoding="utf-8"?>
<p:tagLst xmlns:p="http://schemas.openxmlformats.org/presentationml/2006/main">
  <p:tag name="AS_UNIQUEID" val="1184"/>
</p:tagLst>
</file>

<file path=ppt/tags/tag1096.xml><?xml version="1.0" encoding="utf-8"?>
<p:tagLst xmlns:p="http://schemas.openxmlformats.org/presentationml/2006/main">
  <p:tag name="AS_UNIQUEID" val="1185"/>
</p:tagLst>
</file>

<file path=ppt/tags/tag1097.xml><?xml version="1.0" encoding="utf-8"?>
<p:tagLst xmlns:p="http://schemas.openxmlformats.org/presentationml/2006/main">
  <p:tag name="AS_UNIQUEID" val="1186"/>
</p:tagLst>
</file>

<file path=ppt/tags/tag1098.xml><?xml version="1.0" encoding="utf-8"?>
<p:tagLst xmlns:p="http://schemas.openxmlformats.org/presentationml/2006/main">
  <p:tag name="AS_UNIQUEID" val="1187"/>
</p:tagLst>
</file>

<file path=ppt/tags/tag1099.xml><?xml version="1.0" encoding="utf-8"?>
<p:tagLst xmlns:p="http://schemas.openxmlformats.org/presentationml/2006/main">
  <p:tag name="AS_UNIQUEID" val="1188"/>
</p:tagLst>
</file>

<file path=ppt/tags/tag1100.xml><?xml version="1.0" encoding="utf-8"?>
<p:tagLst xmlns:p="http://schemas.openxmlformats.org/presentationml/2006/main">
  <p:tag name="AS_UNIQUEID" val="1189"/>
</p:tagLst>
</file>

<file path=ppt/tags/tag1101.xml><?xml version="1.0" encoding="utf-8"?>
<p:tagLst xmlns:p="http://schemas.openxmlformats.org/presentationml/2006/main">
  <p:tag name="AS_UNIQUEID" val="1190"/>
</p:tagLst>
</file>

<file path=ppt/tags/tag1102.xml><?xml version="1.0" encoding="utf-8"?>
<p:tagLst xmlns:p="http://schemas.openxmlformats.org/presentationml/2006/main">
  <p:tag name="AS_UNIQUEID" val="1191"/>
</p:tagLst>
</file>

<file path=ppt/tags/tag1103.xml><?xml version="1.0" encoding="utf-8"?>
<p:tagLst xmlns:p="http://schemas.openxmlformats.org/presentationml/2006/main">
  <p:tag name="AS_UNIQUEID" val="1192"/>
</p:tagLst>
</file>

<file path=ppt/tags/tag1104.xml><?xml version="1.0" encoding="utf-8"?>
<p:tagLst xmlns:p="http://schemas.openxmlformats.org/presentationml/2006/main">
  <p:tag name="AS_UNIQUEID" val="1193"/>
</p:tagLst>
</file>

<file path=ppt/tags/tag1105.xml><?xml version="1.0" encoding="utf-8"?>
<p:tagLst xmlns:p="http://schemas.openxmlformats.org/presentationml/2006/main">
  <p:tag name="AS_UNIQUEID" val="1194"/>
</p:tagLst>
</file>

<file path=ppt/tags/tag1106.xml><?xml version="1.0" encoding="utf-8"?>
<p:tagLst xmlns:p="http://schemas.openxmlformats.org/presentationml/2006/main">
  <p:tag name="AS_UNIQUEID" val="1195"/>
</p:tagLst>
</file>

<file path=ppt/tags/tag1107.xml><?xml version="1.0" encoding="utf-8"?>
<p:tagLst xmlns:p="http://schemas.openxmlformats.org/presentationml/2006/main">
  <p:tag name="AS_UNIQUEID" val="1196"/>
</p:tagLst>
</file>

<file path=ppt/tags/tag1108.xml><?xml version="1.0" encoding="utf-8"?>
<p:tagLst xmlns:p="http://schemas.openxmlformats.org/presentationml/2006/main">
  <p:tag name="AS_UNIQUEID" val="1197"/>
</p:tagLst>
</file>

<file path=ppt/tags/tag1109.xml><?xml version="1.0" encoding="utf-8"?>
<p:tagLst xmlns:p="http://schemas.openxmlformats.org/presentationml/2006/main">
  <p:tag name="AS_UNIQUEID" val="1198"/>
</p:tagLst>
</file>

<file path=ppt/tags/tag1110.xml><?xml version="1.0" encoding="utf-8"?>
<p:tagLst xmlns:p="http://schemas.openxmlformats.org/presentationml/2006/main">
  <p:tag name="AS_UNIQUEID" val="1199"/>
</p:tagLst>
</file>

<file path=ppt/tags/tag1111.xml><?xml version="1.0" encoding="utf-8"?>
<p:tagLst xmlns:p="http://schemas.openxmlformats.org/presentationml/2006/main">
  <p:tag name="AS_UNIQUEID" val="1200"/>
</p:tagLst>
</file>

<file path=ppt/tags/tag1112.xml><?xml version="1.0" encoding="utf-8"?>
<p:tagLst xmlns:p="http://schemas.openxmlformats.org/presentationml/2006/main">
  <p:tag name="AS_UNIQUEID" val="1201"/>
</p:tagLst>
</file>

<file path=ppt/tags/tag1113.xml><?xml version="1.0" encoding="utf-8"?>
<p:tagLst xmlns:p="http://schemas.openxmlformats.org/presentationml/2006/main">
  <p:tag name="AS_UNIQUEID" val="1202"/>
</p:tagLst>
</file>

<file path=ppt/tags/tag1114.xml><?xml version="1.0" encoding="utf-8"?>
<p:tagLst xmlns:p="http://schemas.openxmlformats.org/presentationml/2006/main">
  <p:tag name="AS_UNIQUEID" val="1203"/>
</p:tagLst>
</file>

<file path=ppt/tags/tag1115.xml><?xml version="1.0" encoding="utf-8"?>
<p:tagLst xmlns:p="http://schemas.openxmlformats.org/presentationml/2006/main">
  <p:tag name="AS_UNIQUEID" val="1204"/>
</p:tagLst>
</file>

<file path=ppt/tags/tag1116.xml><?xml version="1.0" encoding="utf-8"?>
<p:tagLst xmlns:p="http://schemas.openxmlformats.org/presentationml/2006/main">
  <p:tag name="AS_UNIQUEID" val="1205"/>
</p:tagLst>
</file>

<file path=ppt/tags/tag1117.xml><?xml version="1.0" encoding="utf-8"?>
<p:tagLst xmlns:p="http://schemas.openxmlformats.org/presentationml/2006/main">
  <p:tag name="AS_UNIQUEID" val="1206"/>
</p:tagLst>
</file>

<file path=ppt/tags/tag1118.xml><?xml version="1.0" encoding="utf-8"?>
<p:tagLst xmlns:p="http://schemas.openxmlformats.org/presentationml/2006/main">
  <p:tag name="AS_UNIQUEID" val="1207"/>
</p:tagLst>
</file>

<file path=ppt/tags/tag1119.xml><?xml version="1.0" encoding="utf-8"?>
<p:tagLst xmlns:p="http://schemas.openxmlformats.org/presentationml/2006/main">
  <p:tag name="AS_UNIQUEID" val="1208"/>
</p:tagLst>
</file>

<file path=ppt/tags/tag1120.xml><?xml version="1.0" encoding="utf-8"?>
<p:tagLst xmlns:p="http://schemas.openxmlformats.org/presentationml/2006/main">
  <p:tag name="AS_UNIQUEID" val="1209"/>
</p:tagLst>
</file>

<file path=ppt/tags/tag1121.xml><?xml version="1.0" encoding="utf-8"?>
<p:tagLst xmlns:p="http://schemas.openxmlformats.org/presentationml/2006/main">
  <p:tag name="AS_UNIQUEID" val="1210"/>
</p:tagLst>
</file>

<file path=ppt/tags/tag1122.xml><?xml version="1.0" encoding="utf-8"?>
<p:tagLst xmlns:p="http://schemas.openxmlformats.org/presentationml/2006/main">
  <p:tag name="AS_UNIQUEID" val="1211"/>
</p:tagLst>
</file>

<file path=ppt/tags/tag1123.xml><?xml version="1.0" encoding="utf-8"?>
<p:tagLst xmlns:p="http://schemas.openxmlformats.org/presentationml/2006/main">
  <p:tag name="AS_UNIQUEID" val="1212"/>
</p:tagLst>
</file>

<file path=ppt/tags/tag1124.xml><?xml version="1.0" encoding="utf-8"?>
<p:tagLst xmlns:p="http://schemas.openxmlformats.org/presentationml/2006/main">
  <p:tag name="AS_UNIQUEID" val="1213"/>
</p:tagLst>
</file>

<file path=ppt/tags/tag1125.xml><?xml version="1.0" encoding="utf-8"?>
<p:tagLst xmlns:p="http://schemas.openxmlformats.org/presentationml/2006/main">
  <p:tag name="AS_UNIQUEID" val="1214"/>
</p:tagLst>
</file>

<file path=ppt/tags/tag1126.xml><?xml version="1.0" encoding="utf-8"?>
<p:tagLst xmlns:p="http://schemas.openxmlformats.org/presentationml/2006/main">
  <p:tag name="AS_UNIQUEID" val="1215"/>
</p:tagLst>
</file>

<file path=ppt/tags/tag1127.xml><?xml version="1.0" encoding="utf-8"?>
<p:tagLst xmlns:p="http://schemas.openxmlformats.org/presentationml/2006/main">
  <p:tag name="AS_UNIQUEID" val="1216"/>
</p:tagLst>
</file>

<file path=ppt/tags/tag1128.xml><?xml version="1.0" encoding="utf-8"?>
<p:tagLst xmlns:p="http://schemas.openxmlformats.org/presentationml/2006/main">
  <p:tag name="AS_UNIQUEID" val="1217"/>
</p:tagLst>
</file>

<file path=ppt/tags/tag1129.xml><?xml version="1.0" encoding="utf-8"?>
<p:tagLst xmlns:p="http://schemas.openxmlformats.org/presentationml/2006/main">
  <p:tag name="AS_UNIQUEID" val="1218"/>
</p:tagLst>
</file>

<file path=ppt/tags/tag1130.xml><?xml version="1.0" encoding="utf-8"?>
<p:tagLst xmlns:p="http://schemas.openxmlformats.org/presentationml/2006/main">
  <p:tag name="AS_UNIQUEID" val="1219"/>
</p:tagLst>
</file>

<file path=ppt/tags/tag1131.xml><?xml version="1.0" encoding="utf-8"?>
<p:tagLst xmlns:p="http://schemas.openxmlformats.org/presentationml/2006/main">
  <p:tag name="AS_UNIQUEID" val="1220"/>
</p:tagLst>
</file>

<file path=ppt/tags/tag1132.xml><?xml version="1.0" encoding="utf-8"?>
<p:tagLst xmlns:p="http://schemas.openxmlformats.org/presentationml/2006/main">
  <p:tag name="AS_UNIQUEID" val="1221"/>
</p:tagLst>
</file>

<file path=ppt/tags/tag1133.xml><?xml version="1.0" encoding="utf-8"?>
<p:tagLst xmlns:p="http://schemas.openxmlformats.org/presentationml/2006/main">
  <p:tag name="AS_UNIQUEID" val="1222"/>
</p:tagLst>
</file>

<file path=ppt/tags/tag1134.xml><?xml version="1.0" encoding="utf-8"?>
<p:tagLst xmlns:p="http://schemas.openxmlformats.org/presentationml/2006/main">
  <p:tag name="AS_UNIQUEID" val="1223"/>
</p:tagLst>
</file>

<file path=ppt/tags/tag1135.xml><?xml version="1.0" encoding="utf-8"?>
<p:tagLst xmlns:p="http://schemas.openxmlformats.org/presentationml/2006/main">
  <p:tag name="AS_UNIQUEID" val="1224"/>
</p:tagLst>
</file>

<file path=ppt/tags/tag1136.xml><?xml version="1.0" encoding="utf-8"?>
<p:tagLst xmlns:p="http://schemas.openxmlformats.org/presentationml/2006/main">
  <p:tag name="AS_UNIQUEID" val="1225"/>
</p:tagLst>
</file>

<file path=ppt/tags/tag1137.xml><?xml version="1.0" encoding="utf-8"?>
<p:tagLst xmlns:p="http://schemas.openxmlformats.org/presentationml/2006/main">
  <p:tag name="AS_UNIQUEID" val="1226"/>
</p:tagLst>
</file>

<file path=ppt/tags/tag1138.xml><?xml version="1.0" encoding="utf-8"?>
<p:tagLst xmlns:p="http://schemas.openxmlformats.org/presentationml/2006/main">
  <p:tag name="AS_UNIQUEID" val="1227"/>
</p:tagLst>
</file>

<file path=ppt/tags/tag1139.xml><?xml version="1.0" encoding="utf-8"?>
<p:tagLst xmlns:p="http://schemas.openxmlformats.org/presentationml/2006/main">
  <p:tag name="AS_UNIQUEID" val="1228"/>
</p:tagLst>
</file>

<file path=ppt/tags/tag1140.xml><?xml version="1.0" encoding="utf-8"?>
<p:tagLst xmlns:p="http://schemas.openxmlformats.org/presentationml/2006/main">
  <p:tag name="AS_UNIQUEID" val="1229"/>
</p:tagLst>
</file>

<file path=ppt/tags/tag1141.xml><?xml version="1.0" encoding="utf-8"?>
<p:tagLst xmlns:p="http://schemas.openxmlformats.org/presentationml/2006/main">
  <p:tag name="AS_UNIQUEID" val="1230"/>
</p:tagLst>
</file>

<file path=ppt/tags/tag1142.xml><?xml version="1.0" encoding="utf-8"?>
<p:tagLst xmlns:p="http://schemas.openxmlformats.org/presentationml/2006/main">
  <p:tag name="AS_UNIQUEID" val="1231"/>
</p:tagLst>
</file>

<file path=ppt/tags/tag1143.xml><?xml version="1.0" encoding="utf-8"?>
<p:tagLst xmlns:p="http://schemas.openxmlformats.org/presentationml/2006/main">
  <p:tag name="AS_UNIQUEID" val="1232"/>
</p:tagLst>
</file>

<file path=ppt/tags/tag1144.xml><?xml version="1.0" encoding="utf-8"?>
<p:tagLst xmlns:p="http://schemas.openxmlformats.org/presentationml/2006/main">
  <p:tag name="AS_UNIQUEID" val="1233"/>
</p:tagLst>
</file>

<file path=ppt/tags/tag1145.xml><?xml version="1.0" encoding="utf-8"?>
<p:tagLst xmlns:p="http://schemas.openxmlformats.org/presentationml/2006/main">
  <p:tag name="AS_UNIQUEID" val="1234"/>
</p:tagLst>
</file>

<file path=ppt/tags/tag1146.xml><?xml version="1.0" encoding="utf-8"?>
<p:tagLst xmlns:p="http://schemas.openxmlformats.org/presentationml/2006/main">
  <p:tag name="AS_UNIQUEID" val="1235"/>
</p:tagLst>
</file>

<file path=ppt/tags/tag1147.xml><?xml version="1.0" encoding="utf-8"?>
<p:tagLst xmlns:p="http://schemas.openxmlformats.org/presentationml/2006/main">
  <p:tag name="AS_UNIQUEID" val="1236"/>
</p:tagLst>
</file>

<file path=ppt/tags/tag1148.xml><?xml version="1.0" encoding="utf-8"?>
<p:tagLst xmlns:p="http://schemas.openxmlformats.org/presentationml/2006/main">
  <p:tag name="AS_UNIQUEID" val="1237"/>
</p:tagLst>
</file>

<file path=ppt/tags/tag1149.xml><?xml version="1.0" encoding="utf-8"?>
<p:tagLst xmlns:p="http://schemas.openxmlformats.org/presentationml/2006/main">
  <p:tag name="AS_UNIQUEID" val="199"/>
</p:tagLst>
</file>

<file path=ppt/tags/tag1150.xml><?xml version="1.0" encoding="utf-8"?>
<p:tagLst xmlns:p="http://schemas.openxmlformats.org/presentationml/2006/main">
  <p:tag name="AS_UNIQUEID" val="200"/>
</p:tagLst>
</file>

<file path=ppt/tags/tag1151.xml><?xml version="1.0" encoding="utf-8"?>
<p:tagLst xmlns:p="http://schemas.openxmlformats.org/presentationml/2006/main">
  <p:tag name="AS_UNIQUEID" val="201"/>
</p:tagLst>
</file>

<file path=ppt/tags/tag1152.xml><?xml version="1.0" encoding="utf-8"?>
<p:tagLst xmlns:p="http://schemas.openxmlformats.org/presentationml/2006/main">
  <p:tag name="AS_UNIQUEID" val="202"/>
</p:tagLst>
</file>

<file path=ppt/tags/tag1153.xml><?xml version="1.0" encoding="utf-8"?>
<p:tagLst xmlns:p="http://schemas.openxmlformats.org/presentationml/2006/main">
  <p:tag name="AS_UNIQUEID" val="203"/>
</p:tagLst>
</file>

<file path=ppt/tags/tag1154.xml><?xml version="1.0" encoding="utf-8"?>
<p:tagLst xmlns:p="http://schemas.openxmlformats.org/presentationml/2006/main">
  <p:tag name="AS_UNIQUEID" val="204"/>
</p:tagLst>
</file>

<file path=ppt/tags/tag1155.xml><?xml version="1.0" encoding="utf-8"?>
<p:tagLst xmlns:p="http://schemas.openxmlformats.org/presentationml/2006/main">
  <p:tag name="AS_UNIQUEID" val="205"/>
</p:tagLst>
</file>

<file path=ppt/tags/tag1156.xml><?xml version="1.0" encoding="utf-8"?>
<p:tagLst xmlns:p="http://schemas.openxmlformats.org/presentationml/2006/main">
  <p:tag name="AS_UNIQUEID" val="206"/>
</p:tagLst>
</file>

<file path=ppt/tags/tag1157.xml><?xml version="1.0" encoding="utf-8"?>
<p:tagLst xmlns:p="http://schemas.openxmlformats.org/presentationml/2006/main">
  <p:tag name="AS_UNIQUEID" val="207"/>
</p:tagLst>
</file>

<file path=ppt/tags/tag1158.xml><?xml version="1.0" encoding="utf-8"?>
<p:tagLst xmlns:p="http://schemas.openxmlformats.org/presentationml/2006/main">
  <p:tag name="AS_UNIQUEID" val="208"/>
</p:tagLst>
</file>

<file path=ppt/tags/tag1159.xml><?xml version="1.0" encoding="utf-8"?>
<p:tagLst xmlns:p="http://schemas.openxmlformats.org/presentationml/2006/main">
  <p:tag name="AS_UNIQUEID" val="209"/>
</p:tagLst>
</file>

<file path=ppt/tags/tag1160.xml><?xml version="1.0" encoding="utf-8"?>
<p:tagLst xmlns:p="http://schemas.openxmlformats.org/presentationml/2006/main">
  <p:tag name="AS_UNIQUEID" val="210"/>
</p:tagLst>
</file>

<file path=ppt/tags/tag1161.xml><?xml version="1.0" encoding="utf-8"?>
<p:tagLst xmlns:p="http://schemas.openxmlformats.org/presentationml/2006/main">
  <p:tag name="AS_UNIQUEID" val="211"/>
</p:tagLst>
</file>

<file path=ppt/tags/tag1162.xml><?xml version="1.0" encoding="utf-8"?>
<p:tagLst xmlns:p="http://schemas.openxmlformats.org/presentationml/2006/main">
  <p:tag name="AS_UNIQUEID" val="212"/>
</p:tagLst>
</file>

<file path=ppt/tags/tag1163.xml><?xml version="1.0" encoding="utf-8"?>
<p:tagLst xmlns:p="http://schemas.openxmlformats.org/presentationml/2006/main">
  <p:tag name="AS_UNIQUEID" val="213"/>
</p:tagLst>
</file>

<file path=ppt/tags/tag1164.xml><?xml version="1.0" encoding="utf-8"?>
<p:tagLst xmlns:p="http://schemas.openxmlformats.org/presentationml/2006/main">
  <p:tag name="AS_UNIQUEID" val="214"/>
</p:tagLst>
</file>

<file path=ppt/tags/tag1165.xml><?xml version="1.0" encoding="utf-8"?>
<p:tagLst xmlns:p="http://schemas.openxmlformats.org/presentationml/2006/main">
  <p:tag name="AS_UNIQUEID" val="215"/>
</p:tagLst>
</file>

<file path=ppt/tags/tag1166.xml><?xml version="1.0" encoding="utf-8"?>
<p:tagLst xmlns:p="http://schemas.openxmlformats.org/presentationml/2006/main">
  <p:tag name="AS_UNIQUEID" val="216"/>
</p:tagLst>
</file>

<file path=ppt/tags/tag1167.xml><?xml version="1.0" encoding="utf-8"?>
<p:tagLst xmlns:p="http://schemas.openxmlformats.org/presentationml/2006/main">
  <p:tag name="AS_UNIQUEID" val="217"/>
</p:tagLst>
</file>

<file path=ppt/tags/tag1168.xml><?xml version="1.0" encoding="utf-8"?>
<p:tagLst xmlns:p="http://schemas.openxmlformats.org/presentationml/2006/main">
  <p:tag name="AS_UNIQUEID" val="218"/>
</p:tagLst>
</file>

<file path=ppt/tags/tag1169.xml><?xml version="1.0" encoding="utf-8"?>
<p:tagLst xmlns:p="http://schemas.openxmlformats.org/presentationml/2006/main">
  <p:tag name="AS_UNIQUEID" val="219"/>
</p:tagLst>
</file>

<file path=ppt/tags/tag1170.xml><?xml version="1.0" encoding="utf-8"?>
<p:tagLst xmlns:p="http://schemas.openxmlformats.org/presentationml/2006/main">
  <p:tag name="AS_UNIQUEID" val="220"/>
</p:tagLst>
</file>

<file path=ppt/tags/tag1171.xml><?xml version="1.0" encoding="utf-8"?>
<p:tagLst xmlns:p="http://schemas.openxmlformats.org/presentationml/2006/main">
  <p:tag name="AS_UNIQUEID" val="221"/>
</p:tagLst>
</file>

<file path=ppt/tags/tag1172.xml><?xml version="1.0" encoding="utf-8"?>
<p:tagLst xmlns:p="http://schemas.openxmlformats.org/presentationml/2006/main">
  <p:tag name="AS_UNIQUEID" val="222"/>
</p:tagLst>
</file>

<file path=ppt/tags/tag1173.xml><?xml version="1.0" encoding="utf-8"?>
<p:tagLst xmlns:p="http://schemas.openxmlformats.org/presentationml/2006/main">
  <p:tag name="AS_UNIQUEID" val="223"/>
</p:tagLst>
</file>

<file path=ppt/tags/tag1174.xml><?xml version="1.0" encoding="utf-8"?>
<p:tagLst xmlns:p="http://schemas.openxmlformats.org/presentationml/2006/main">
  <p:tag name="AS_UNIQUEID" val="224"/>
</p:tagLst>
</file>

<file path=ppt/tags/tag1175.xml><?xml version="1.0" encoding="utf-8"?>
<p:tagLst xmlns:p="http://schemas.openxmlformats.org/presentationml/2006/main">
  <p:tag name="AS_UNIQUEID" val="225"/>
</p:tagLst>
</file>

<file path=ppt/tags/tag1176.xml><?xml version="1.0" encoding="utf-8"?>
<p:tagLst xmlns:p="http://schemas.openxmlformats.org/presentationml/2006/main">
  <p:tag name="AS_UNIQUEID" val="226"/>
</p:tagLst>
</file>

<file path=ppt/tags/tag1177.xml><?xml version="1.0" encoding="utf-8"?>
<p:tagLst xmlns:p="http://schemas.openxmlformats.org/presentationml/2006/main">
  <p:tag name="AS_UNIQUEID" val="227"/>
</p:tagLst>
</file>

<file path=ppt/tags/tag1178.xml><?xml version="1.0" encoding="utf-8"?>
<p:tagLst xmlns:p="http://schemas.openxmlformats.org/presentationml/2006/main">
  <p:tag name="AS_UNIQUEID" val="228"/>
</p:tagLst>
</file>

<file path=ppt/tags/tag1179.xml><?xml version="1.0" encoding="utf-8"?>
<p:tagLst xmlns:p="http://schemas.openxmlformats.org/presentationml/2006/main">
  <p:tag name="AS_UNIQUEID" val="229"/>
</p:tagLst>
</file>

<file path=ppt/tags/tag1180.xml><?xml version="1.0" encoding="utf-8"?>
<p:tagLst xmlns:p="http://schemas.openxmlformats.org/presentationml/2006/main">
  <p:tag name="AS_UNIQUEID" val="230"/>
</p:tagLst>
</file>

<file path=ppt/tags/tag1181.xml><?xml version="1.0" encoding="utf-8"?>
<p:tagLst xmlns:p="http://schemas.openxmlformats.org/presentationml/2006/main">
  <p:tag name="AS_UNIQUEID" val="231"/>
</p:tagLst>
</file>

<file path=ppt/tags/tag1182.xml><?xml version="1.0" encoding="utf-8"?>
<p:tagLst xmlns:p="http://schemas.openxmlformats.org/presentationml/2006/main">
  <p:tag name="AS_UNIQUEID" val="232"/>
</p:tagLst>
</file>

<file path=ppt/tags/tag1183.xml><?xml version="1.0" encoding="utf-8"?>
<p:tagLst xmlns:p="http://schemas.openxmlformats.org/presentationml/2006/main">
  <p:tag name="AS_UNIQUEID" val="233"/>
</p:tagLst>
</file>

<file path=ppt/tags/tag1184.xml><?xml version="1.0" encoding="utf-8"?>
<p:tagLst xmlns:p="http://schemas.openxmlformats.org/presentationml/2006/main">
  <p:tag name="AS_UNIQUEID" val="234"/>
</p:tagLst>
</file>

<file path=ppt/tags/tag1185.xml><?xml version="1.0" encoding="utf-8"?>
<p:tagLst xmlns:p="http://schemas.openxmlformats.org/presentationml/2006/main">
  <p:tag name="AS_UNIQUEID" val="235"/>
</p:tagLst>
</file>

<file path=ppt/tags/tag1186.xml><?xml version="1.0" encoding="utf-8"?>
<p:tagLst xmlns:p="http://schemas.openxmlformats.org/presentationml/2006/main">
  <p:tag name="AS_UNIQUEID" val="236"/>
</p:tagLst>
</file>

<file path=ppt/tags/tag1187.xml><?xml version="1.0" encoding="utf-8"?>
<p:tagLst xmlns:p="http://schemas.openxmlformats.org/presentationml/2006/main">
  <p:tag name="AS_UNIQUEID" val="237"/>
</p:tagLst>
</file>

<file path=ppt/tags/tag1188.xml><?xml version="1.0" encoding="utf-8"?>
<p:tagLst xmlns:p="http://schemas.openxmlformats.org/presentationml/2006/main">
  <p:tag name="AS_UNIQUEID" val="2"/>
</p:tagLst>
</file>

<file path=ppt/tags/tag1189.xml><?xml version="1.0" encoding="utf-8"?>
<p:tagLst xmlns:p="http://schemas.openxmlformats.org/presentationml/2006/main">
  <p:tag name="AS_UNIQUEID" val="3"/>
</p:tagLst>
</file>

<file path=ppt/tags/tag1190.xml><?xml version="1.0" encoding="utf-8"?>
<p:tagLst xmlns:p="http://schemas.openxmlformats.org/presentationml/2006/main">
  <p:tag name="AS_UNIQUEID" val="4"/>
</p:tagLst>
</file>

<file path=ppt/tags/tag1191.xml><?xml version="1.0" encoding="utf-8"?>
<p:tagLst xmlns:p="http://schemas.openxmlformats.org/presentationml/2006/main">
  <p:tag name="AS_UNIQUEID" val="5"/>
</p:tagLst>
</file>

<file path=ppt/tags/tag1192.xml><?xml version="1.0" encoding="utf-8"?>
<p:tagLst xmlns:p="http://schemas.openxmlformats.org/presentationml/2006/main">
  <p:tag name="AS_UNIQUEID" val="6"/>
</p:tagLst>
</file>

<file path=ppt/tags/tag1193.xml><?xml version="1.0" encoding="utf-8"?>
<p:tagLst xmlns:p="http://schemas.openxmlformats.org/presentationml/2006/main">
  <p:tag name="AS_UNIQUEID" val="7"/>
</p:tagLst>
</file>

<file path=ppt/tags/tag1194.xml><?xml version="1.0" encoding="utf-8"?>
<p:tagLst xmlns:p="http://schemas.openxmlformats.org/presentationml/2006/main">
  <p:tag name="AS_UNIQUEID" val="734"/>
</p:tagLst>
</file>

<file path=ppt/tags/tag1195.xml><?xml version="1.0" encoding="utf-8"?>
<p:tagLst xmlns:p="http://schemas.openxmlformats.org/presentationml/2006/main">
  <p:tag name="AS_UNIQUEID" val="9"/>
</p:tagLst>
</file>

<file path=ppt/tags/tag1196.xml><?xml version="1.0" encoding="utf-8"?>
<p:tagLst xmlns:p="http://schemas.openxmlformats.org/presentationml/2006/main">
  <p:tag name="AS_UNIQUEID" val="10"/>
</p:tagLst>
</file>

<file path=ppt/tags/tag1197.xml><?xml version="1.0" encoding="utf-8"?>
<p:tagLst xmlns:p="http://schemas.openxmlformats.org/presentationml/2006/main">
  <p:tag name="AS_UNIQUEID" val="11"/>
</p:tagLst>
</file>

<file path=ppt/tags/tag1198.xml><?xml version="1.0" encoding="utf-8"?>
<p:tagLst xmlns:p="http://schemas.openxmlformats.org/presentationml/2006/main">
  <p:tag name="AS_UNIQUEID" val="12"/>
</p:tagLst>
</file>

<file path=ppt/tags/tag1199.xml><?xml version="1.0" encoding="utf-8"?>
<p:tagLst xmlns:p="http://schemas.openxmlformats.org/presentationml/2006/main">
  <p:tag name="AS_UNIQUEID" val="13"/>
</p:tagLst>
</file>

<file path=ppt/tags/tag1200.xml><?xml version="1.0" encoding="utf-8"?>
<p:tagLst xmlns:p="http://schemas.openxmlformats.org/presentationml/2006/main">
  <p:tag name="AS_UNIQUEID" val="14"/>
</p:tagLst>
</file>

<file path=ppt/tags/tag1201.xml><?xml version="1.0" encoding="utf-8"?>
<p:tagLst xmlns:p="http://schemas.openxmlformats.org/presentationml/2006/main">
  <p:tag name="AS_UNIQUEID" val="735"/>
</p:tagLst>
</file>

<file path=ppt/tags/tag1202.xml><?xml version="1.0" encoding="utf-8"?>
<p:tagLst xmlns:p="http://schemas.openxmlformats.org/presentationml/2006/main">
  <p:tag name="AS_UNIQUEID" val="16"/>
</p:tagLst>
</file>

<file path=ppt/tags/tag1203.xml><?xml version="1.0" encoding="utf-8"?>
<p:tagLst xmlns:p="http://schemas.openxmlformats.org/presentationml/2006/main">
  <p:tag name="AS_UNIQUEID" val="17"/>
</p:tagLst>
</file>

<file path=ppt/tags/tag1204.xml><?xml version="1.0" encoding="utf-8"?>
<p:tagLst xmlns:p="http://schemas.openxmlformats.org/presentationml/2006/main">
  <p:tag name="AS_UNIQUEID" val="18"/>
</p:tagLst>
</file>

<file path=ppt/tags/tag1205.xml><?xml version="1.0" encoding="utf-8"?>
<p:tagLst xmlns:p="http://schemas.openxmlformats.org/presentationml/2006/main">
  <p:tag name="AS_UNIQUEID" val="736"/>
</p:tagLst>
</file>

<file path=ppt/tags/tag1206.xml><?xml version="1.0" encoding="utf-8"?>
<p:tagLst xmlns:p="http://schemas.openxmlformats.org/presentationml/2006/main">
  <p:tag name="AS_UNIQUEID" val="20"/>
</p:tagLst>
</file>

<file path=ppt/tags/tag1207.xml><?xml version="1.0" encoding="utf-8"?>
<p:tagLst xmlns:p="http://schemas.openxmlformats.org/presentationml/2006/main">
  <p:tag name="AS_UNIQUEID" val="21"/>
</p:tagLst>
</file>

<file path=ppt/tags/tag1208.xml><?xml version="1.0" encoding="utf-8"?>
<p:tagLst xmlns:p="http://schemas.openxmlformats.org/presentationml/2006/main">
  <p:tag name="AS_UNIQUEID" val="22"/>
</p:tagLst>
</file>

<file path=ppt/tags/tag1209.xml><?xml version="1.0" encoding="utf-8"?>
<p:tagLst xmlns:p="http://schemas.openxmlformats.org/presentationml/2006/main">
  <p:tag name="AS_UNIQUEID" val="23"/>
</p:tagLst>
</file>

<file path=ppt/tags/tag1210.xml><?xml version="1.0" encoding="utf-8"?>
<p:tagLst xmlns:p="http://schemas.openxmlformats.org/presentationml/2006/main">
  <p:tag name="AS_UNIQUEID" val="24"/>
</p:tagLst>
</file>

<file path=ppt/tags/tag1211.xml><?xml version="1.0" encoding="utf-8"?>
<p:tagLst xmlns:p="http://schemas.openxmlformats.org/presentationml/2006/main">
  <p:tag name="AS_UNIQUEID" val="737"/>
</p:tagLst>
</file>

<file path=ppt/tags/tag1212.xml><?xml version="1.0" encoding="utf-8"?>
<p:tagLst xmlns:p="http://schemas.openxmlformats.org/presentationml/2006/main">
  <p:tag name="AS_UNIQUEID" val="26"/>
</p:tagLst>
</file>

<file path=ppt/tags/tag1213.xml><?xml version="1.0" encoding="utf-8"?>
<p:tagLst xmlns:p="http://schemas.openxmlformats.org/presentationml/2006/main">
  <p:tag name="AS_UNIQUEID" val="27"/>
</p:tagLst>
</file>

<file path=ppt/tags/tag1214.xml><?xml version="1.0" encoding="utf-8"?>
<p:tagLst xmlns:p="http://schemas.openxmlformats.org/presentationml/2006/main">
  <p:tag name="AS_UNIQUEID" val="738"/>
</p:tagLst>
</file>

<file path=ppt/tags/tag1215.xml><?xml version="1.0" encoding="utf-8"?>
<p:tagLst xmlns:p="http://schemas.openxmlformats.org/presentationml/2006/main">
  <p:tag name="AS_UNIQUEID" val="29"/>
</p:tagLst>
</file>

<file path=ppt/tags/tag1216.xml><?xml version="1.0" encoding="utf-8"?>
<p:tagLst xmlns:p="http://schemas.openxmlformats.org/presentationml/2006/main">
  <p:tag name="AS_UNIQUEID" val="30"/>
</p:tagLst>
</file>

<file path=ppt/tags/tag1217.xml><?xml version="1.0" encoding="utf-8"?>
<p:tagLst xmlns:p="http://schemas.openxmlformats.org/presentationml/2006/main">
  <p:tag name="AS_UNIQUEID" val="31"/>
</p:tagLst>
</file>

<file path=ppt/tags/tag1218.xml><?xml version="1.0" encoding="utf-8"?>
<p:tagLst xmlns:p="http://schemas.openxmlformats.org/presentationml/2006/main">
  <p:tag name="AS_UNIQUEID" val="739"/>
</p:tagLst>
</file>

<file path=ppt/tags/tag1219.xml><?xml version="1.0" encoding="utf-8"?>
<p:tagLst xmlns:p="http://schemas.openxmlformats.org/presentationml/2006/main">
  <p:tag name="AS_UNIQUEID" val="33"/>
</p:tagLst>
</file>

<file path=ppt/tags/tag1220.xml><?xml version="1.0" encoding="utf-8"?>
<p:tagLst xmlns:p="http://schemas.openxmlformats.org/presentationml/2006/main">
  <p:tag name="AS_UNIQUEID" val="34"/>
</p:tagLst>
</file>

<file path=ppt/tags/tag1221.xml><?xml version="1.0" encoding="utf-8"?>
<p:tagLst xmlns:p="http://schemas.openxmlformats.org/presentationml/2006/main">
  <p:tag name="AS_UNIQUEID" val="35"/>
</p:tagLst>
</file>

<file path=ppt/tags/tag1222.xml><?xml version="1.0" encoding="utf-8"?>
<p:tagLst xmlns:p="http://schemas.openxmlformats.org/presentationml/2006/main">
  <p:tag name="AS_UNIQUEID" val="740"/>
</p:tagLst>
</file>

<file path=ppt/tags/tag1223.xml><?xml version="1.0" encoding="utf-8"?>
<p:tagLst xmlns:p="http://schemas.openxmlformats.org/presentationml/2006/main">
  <p:tag name="AS_UNIQUEID" val="37"/>
</p:tagLst>
</file>

<file path=ppt/tags/tag1224.xml><?xml version="1.0" encoding="utf-8"?>
<p:tagLst xmlns:p="http://schemas.openxmlformats.org/presentationml/2006/main">
  <p:tag name="AS_UNIQUEID" val="38"/>
</p:tagLst>
</file>

<file path=ppt/tags/tag1225.xml><?xml version="1.0" encoding="utf-8"?>
<p:tagLst xmlns:p="http://schemas.openxmlformats.org/presentationml/2006/main">
  <p:tag name="AS_UNIQUEID" val="39"/>
</p:tagLst>
</file>

<file path=ppt/tags/tag1226.xml><?xml version="1.0" encoding="utf-8"?>
<p:tagLst xmlns:p="http://schemas.openxmlformats.org/presentationml/2006/main">
  <p:tag name="AS_UNIQUEID" val="40"/>
</p:tagLst>
</file>

<file path=ppt/tags/tag1227.xml><?xml version="1.0" encoding="utf-8"?>
<p:tagLst xmlns:p="http://schemas.openxmlformats.org/presentationml/2006/main">
  <p:tag name="AS_UNIQUEID" val="41"/>
</p:tagLst>
</file>

<file path=ppt/tags/tag1228.xml><?xml version="1.0" encoding="utf-8"?>
<p:tagLst xmlns:p="http://schemas.openxmlformats.org/presentationml/2006/main">
  <p:tag name="AS_UNIQUEID" val="42"/>
</p:tagLst>
</file>

<file path=ppt/tags/tag1229.xml><?xml version="1.0" encoding="utf-8"?>
<p:tagLst xmlns:p="http://schemas.openxmlformats.org/presentationml/2006/main">
  <p:tag name="AS_UNIQUEID" val="43"/>
</p:tagLst>
</file>

<file path=ppt/tags/tag1230.xml><?xml version="1.0" encoding="utf-8"?>
<p:tagLst xmlns:p="http://schemas.openxmlformats.org/presentationml/2006/main">
  <p:tag name="AS_UNIQUEID" val="741"/>
</p:tagLst>
</file>

<file path=ppt/tags/tag1231.xml><?xml version="1.0" encoding="utf-8"?>
<p:tagLst xmlns:p="http://schemas.openxmlformats.org/presentationml/2006/main">
  <p:tag name="AS_UNIQUEID" val="45"/>
</p:tagLst>
</file>

<file path=ppt/tags/tag1232.xml><?xml version="1.0" encoding="utf-8"?>
<p:tagLst xmlns:p="http://schemas.openxmlformats.org/presentationml/2006/main">
  <p:tag name="AS_UNIQUEID" val="46"/>
</p:tagLst>
</file>

<file path=ppt/tags/tag1233.xml><?xml version="1.0" encoding="utf-8"?>
<p:tagLst xmlns:p="http://schemas.openxmlformats.org/presentationml/2006/main">
  <p:tag name="AS_UNIQUEID" val="47"/>
</p:tagLst>
</file>

<file path=ppt/tags/tag1234.xml><?xml version="1.0" encoding="utf-8"?>
<p:tagLst xmlns:p="http://schemas.openxmlformats.org/presentationml/2006/main">
  <p:tag name="AS_UNIQUEID" val="1238"/>
</p:tagLst>
</file>

<file path=ppt/tags/tag1235.xml><?xml version="1.0" encoding="utf-8"?>
<p:tagLst xmlns:p="http://schemas.openxmlformats.org/presentationml/2006/main">
  <p:tag name="AS_UNIQUEID" val="49"/>
</p:tagLst>
</file>

<file path=ppt/tags/tag1236.xml><?xml version="1.0" encoding="utf-8"?>
<p:tagLst xmlns:p="http://schemas.openxmlformats.org/presentationml/2006/main">
  <p:tag name="AS_UNIQUEID" val="50"/>
</p:tagLst>
</file>

<file path=ppt/tags/tag1237.xml><?xml version="1.0" encoding="utf-8"?>
<p:tagLst xmlns:p="http://schemas.openxmlformats.org/presentationml/2006/main">
  <p:tag name="AS_UNIQUEID" val="51"/>
</p:tagLst>
</file>

<file path=ppt/tags/tag1238.xml><?xml version="1.0" encoding="utf-8"?>
<p:tagLst xmlns:p="http://schemas.openxmlformats.org/presentationml/2006/main">
  <p:tag name="AS_UNIQUEID" val="1314"/>
</p:tagLst>
</file>

<file path=ppt/tags/tag1239.xml><?xml version="1.0" encoding="utf-8"?>
<p:tagLst xmlns:p="http://schemas.openxmlformats.org/presentationml/2006/main">
  <p:tag name="AS_UNIQUEID" val="1315"/>
</p:tagLst>
</file>

<file path=ppt/tags/tag1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Soaring">
  <a:themeElements>
    <a:clrScheme name="Soaring 1">
      <a:dk1>
        <a:srgbClr val="000000"/>
      </a:dk1>
      <a:lt1>
        <a:srgbClr val="FFFFFF"/>
      </a:lt1>
      <a:dk2>
        <a:srgbClr val="0000FF"/>
      </a:dk2>
      <a:lt2>
        <a:srgbClr val="FFCC66"/>
      </a:lt2>
      <a:accent1>
        <a:srgbClr val="00FFFF"/>
      </a:accent1>
      <a:accent2>
        <a:srgbClr val="3366FF"/>
      </a:accent2>
      <a:accent3>
        <a:srgbClr val="AAAAFF"/>
      </a:accent3>
      <a:accent4>
        <a:srgbClr val="DADADA"/>
      </a:accent4>
      <a:accent5>
        <a:srgbClr val="AAFFFF"/>
      </a:accent5>
      <a:accent6>
        <a:srgbClr val="2D5CE7"/>
      </a:accent6>
      <a:hlink>
        <a:srgbClr val="FF0033"/>
      </a:hlink>
      <a:folHlink>
        <a:srgbClr val="FFFF00"/>
      </a:folHlink>
    </a:clrScheme>
    <a:fontScheme name="Soaring">
      <a:majorFont>
        <a:latin typeface="Arial" pitchFamily="34" charset="0"/>
        <a:ea typeface="宋体"/>
        <a:cs typeface="Arial" pitchFamily="34" charset="0"/>
      </a:majorFont>
      <a:minorFont>
        <a:latin typeface="Times New Roman"/>
        <a:ea typeface="宋体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ea typeface="宋体" pitchFamily="2" charset="-122"/>
          </a:defRPr>
        </a:defPPr>
      </a:lstStyle>
    </a:lnDef>
  </a:objectDefaults>
  <a:extraClrSchemeLst>
    <a:extraClrScheme>
      <a:clrScheme name="Soaring 1">
        <a:dk1>
          <a:srgbClr val="000000"/>
        </a:dk1>
        <a:lt1>
          <a:srgbClr val="FFFFFF"/>
        </a:lt1>
        <a:dk2>
          <a:srgbClr val="0000FF"/>
        </a:dk2>
        <a:lt2>
          <a:srgbClr val="FFCC66"/>
        </a:lt2>
        <a:accent1>
          <a:srgbClr val="00FFFF"/>
        </a:accent1>
        <a:accent2>
          <a:srgbClr val="3366FF"/>
        </a:accent2>
        <a:accent3>
          <a:srgbClr val="AAAAFF"/>
        </a:accent3>
        <a:accent4>
          <a:srgbClr val="DADADA"/>
        </a:accent4>
        <a:accent5>
          <a:srgbClr val="AAFFFF"/>
        </a:accent5>
        <a:accent6>
          <a:srgbClr val="2D5CE7"/>
        </a:accent6>
        <a:hlink>
          <a:srgbClr val="FF0033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oaring 2">
        <a:dk1>
          <a:srgbClr val="000000"/>
        </a:dk1>
        <a:lt1>
          <a:srgbClr val="FFFFFF"/>
        </a:lt1>
        <a:dk2>
          <a:srgbClr val="000000"/>
        </a:dk2>
        <a:lt2>
          <a:srgbClr val="CCECFF"/>
        </a:lt2>
        <a:accent1>
          <a:srgbClr val="6699FF"/>
        </a:accent1>
        <a:accent2>
          <a:srgbClr val="66CCFF"/>
        </a:accent2>
        <a:accent3>
          <a:srgbClr val="FFFFFF"/>
        </a:accent3>
        <a:accent4>
          <a:srgbClr val="000000"/>
        </a:accent4>
        <a:accent5>
          <a:srgbClr val="B8CAFF"/>
        </a:accent5>
        <a:accent6>
          <a:srgbClr val="5CB9E7"/>
        </a:accent6>
        <a:hlink>
          <a:srgbClr val="CC99FF"/>
        </a:hlink>
        <a:folHlink>
          <a:srgbClr val="00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oaring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CBCBCB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D4D4D4"/>
        </a:accent6>
        <a:hlink>
          <a:srgbClr val="5F5F5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oaring 4">
        <a:dk1>
          <a:srgbClr val="000000"/>
        </a:dk1>
        <a:lt1>
          <a:srgbClr val="FFFFFF"/>
        </a:lt1>
        <a:dk2>
          <a:srgbClr val="008080"/>
        </a:dk2>
        <a:lt2>
          <a:srgbClr val="FFCC66"/>
        </a:lt2>
        <a:accent1>
          <a:srgbClr val="0099CC"/>
        </a:accent1>
        <a:accent2>
          <a:srgbClr val="009999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8A8A"/>
        </a:accent6>
        <a:hlink>
          <a:srgbClr val="6600CC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oaring 5">
        <a:dk1>
          <a:srgbClr val="000000"/>
        </a:dk1>
        <a:lt1>
          <a:srgbClr val="FFFFFF"/>
        </a:lt1>
        <a:dk2>
          <a:srgbClr val="993300"/>
        </a:dk2>
        <a:lt2>
          <a:srgbClr val="FFCC66"/>
        </a:lt2>
        <a:accent1>
          <a:srgbClr val="FF6633"/>
        </a:accent1>
        <a:accent2>
          <a:srgbClr val="CC6600"/>
        </a:accent2>
        <a:accent3>
          <a:srgbClr val="CAADAA"/>
        </a:accent3>
        <a:accent4>
          <a:srgbClr val="DADADA"/>
        </a:accent4>
        <a:accent5>
          <a:srgbClr val="FFB8AD"/>
        </a:accent5>
        <a:accent6>
          <a:srgbClr val="B95C00"/>
        </a:accent6>
        <a:hlink>
          <a:srgbClr val="CC0000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吉祥如意">
  <a:themeElements>
    <a:clrScheme name="吉祥如意 1">
      <a:dk1>
        <a:srgbClr val="000000"/>
      </a:dk1>
      <a:lt1>
        <a:srgbClr val="FFFFFF"/>
      </a:lt1>
      <a:dk2>
        <a:srgbClr val="E40000"/>
      </a:dk2>
      <a:lt2>
        <a:srgbClr val="DDDDDD"/>
      </a:lt2>
      <a:accent1>
        <a:srgbClr val="E1F4FF"/>
      </a:accent1>
      <a:accent2>
        <a:srgbClr val="FFE2C5"/>
      </a:accent2>
      <a:accent3>
        <a:srgbClr val="FFFFFF"/>
      </a:accent3>
      <a:accent4>
        <a:srgbClr val="000000"/>
      </a:accent4>
      <a:accent5>
        <a:srgbClr val="EEF8FF"/>
      </a:accent5>
      <a:accent6>
        <a:srgbClr val="E7CDB2"/>
      </a:accent6>
      <a:hlink>
        <a:srgbClr val="0066CC"/>
      </a:hlink>
      <a:folHlink>
        <a:srgbClr val="9F9FBF"/>
      </a:folHlink>
    </a:clrScheme>
    <a:fontScheme name="吉祥如意">
      <a:majorFont>
        <a:latin typeface="Arial" pitchFamily="34" charset="0"/>
        <a:ea typeface="宋体"/>
        <a:cs typeface="Arial" pitchFamily="34" charset="0"/>
      </a:majorFont>
      <a:minorFont>
        <a:latin typeface="Arial" pitchFamily="34" charset="0"/>
        <a:ea typeface="宋体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吉祥如意 1">
        <a:dk1>
          <a:srgbClr val="000000"/>
        </a:dk1>
        <a:lt1>
          <a:srgbClr val="FFFFFF"/>
        </a:lt1>
        <a:dk2>
          <a:srgbClr val="E40000"/>
        </a:dk2>
        <a:lt2>
          <a:srgbClr val="DDDDDD"/>
        </a:lt2>
        <a:accent1>
          <a:srgbClr val="E1F4FF"/>
        </a:accent1>
        <a:accent2>
          <a:srgbClr val="FFE2C5"/>
        </a:accent2>
        <a:accent3>
          <a:srgbClr val="FFFFFF"/>
        </a:accent3>
        <a:accent4>
          <a:srgbClr val="000000"/>
        </a:accent4>
        <a:accent5>
          <a:srgbClr val="EEF8FF"/>
        </a:accent5>
        <a:accent6>
          <a:srgbClr val="E7CDB2"/>
        </a:accent6>
        <a:hlink>
          <a:srgbClr val="0066CC"/>
        </a:hlink>
        <a:folHlink>
          <a:srgbClr val="9F9FB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2">
        <a:dk1>
          <a:srgbClr val="59582D"/>
        </a:dk1>
        <a:lt1>
          <a:srgbClr val="EAEAEA"/>
        </a:lt1>
        <a:dk2>
          <a:srgbClr val="666699"/>
        </a:dk2>
        <a:lt2>
          <a:srgbClr val="D9D9D9"/>
        </a:lt2>
        <a:accent1>
          <a:srgbClr val="CCECFF"/>
        </a:accent1>
        <a:accent2>
          <a:srgbClr val="B2D2C7"/>
        </a:accent2>
        <a:accent3>
          <a:srgbClr val="F3F3F3"/>
        </a:accent3>
        <a:accent4>
          <a:srgbClr val="4B4A25"/>
        </a:accent4>
        <a:accent5>
          <a:srgbClr val="E2F4FF"/>
        </a:accent5>
        <a:accent6>
          <a:srgbClr val="A1BEB4"/>
        </a:accent6>
        <a:hlink>
          <a:srgbClr val="993366"/>
        </a:hlink>
        <a:folHlink>
          <a:srgbClr val="92B9E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3">
        <a:dk1>
          <a:srgbClr val="000099"/>
        </a:dk1>
        <a:lt1>
          <a:srgbClr val="FFFFCC"/>
        </a:lt1>
        <a:dk2>
          <a:srgbClr val="004000"/>
        </a:dk2>
        <a:lt2>
          <a:srgbClr val="FFD9B3"/>
        </a:lt2>
        <a:accent1>
          <a:srgbClr val="FFD9D9"/>
        </a:accent1>
        <a:accent2>
          <a:srgbClr val="DDDDDD"/>
        </a:accent2>
        <a:accent3>
          <a:srgbClr val="FFFFE2"/>
        </a:accent3>
        <a:accent4>
          <a:srgbClr val="000082"/>
        </a:accent4>
        <a:accent5>
          <a:srgbClr val="FFE9E9"/>
        </a:accent5>
        <a:accent6>
          <a:srgbClr val="C8C8C8"/>
        </a:accent6>
        <a:hlink>
          <a:srgbClr val="FF0000"/>
        </a:hlink>
        <a:folHlink>
          <a:srgbClr val="FFAB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4">
        <a:dk1>
          <a:srgbClr val="000000"/>
        </a:dk1>
        <a:lt1>
          <a:srgbClr val="DCE8E2"/>
        </a:lt1>
        <a:dk2>
          <a:srgbClr val="0033CC"/>
        </a:dk2>
        <a:lt2>
          <a:srgbClr val="C4C4D8"/>
        </a:lt2>
        <a:accent1>
          <a:srgbClr val="FFFFFF"/>
        </a:accent1>
        <a:accent2>
          <a:srgbClr val="A9CFB1"/>
        </a:accent2>
        <a:accent3>
          <a:srgbClr val="EBF2EE"/>
        </a:accent3>
        <a:accent4>
          <a:srgbClr val="000000"/>
        </a:accent4>
        <a:accent5>
          <a:srgbClr val="FFFFFF"/>
        </a:accent5>
        <a:accent6>
          <a:srgbClr val="99BBA0"/>
        </a:accent6>
        <a:hlink>
          <a:srgbClr val="CC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5">
        <a:dk1>
          <a:srgbClr val="606090"/>
        </a:dk1>
        <a:lt1>
          <a:srgbClr val="E5FFFF"/>
        </a:lt1>
        <a:dk2>
          <a:srgbClr val="0000CC"/>
        </a:dk2>
        <a:lt2>
          <a:srgbClr val="91DAFF"/>
        </a:lt2>
        <a:accent1>
          <a:srgbClr val="EAEAEA"/>
        </a:accent1>
        <a:accent2>
          <a:srgbClr val="FFE2C5"/>
        </a:accent2>
        <a:accent3>
          <a:srgbClr val="F0FFFF"/>
        </a:accent3>
        <a:accent4>
          <a:srgbClr val="51517A"/>
        </a:accent4>
        <a:accent5>
          <a:srgbClr val="F3F3F3"/>
        </a:accent5>
        <a:accent6>
          <a:srgbClr val="E7CDB2"/>
        </a:accent6>
        <a:hlink>
          <a:srgbClr val="000000"/>
        </a:hlink>
        <a:folHlink>
          <a:srgbClr val="3DB7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6">
        <a:dk1>
          <a:srgbClr val="CC0066"/>
        </a:dk1>
        <a:lt1>
          <a:srgbClr val="FFDDBB"/>
        </a:lt1>
        <a:dk2>
          <a:srgbClr val="000000"/>
        </a:dk2>
        <a:lt2>
          <a:srgbClr val="C0C0C0"/>
        </a:lt2>
        <a:accent1>
          <a:srgbClr val="FFFFCC"/>
        </a:accent1>
        <a:accent2>
          <a:srgbClr val="FFFFFF"/>
        </a:accent2>
        <a:accent3>
          <a:srgbClr val="FFEBDA"/>
        </a:accent3>
        <a:accent4>
          <a:srgbClr val="AE0056"/>
        </a:accent4>
        <a:accent5>
          <a:srgbClr val="FFFFE2"/>
        </a:accent5>
        <a:accent6>
          <a:srgbClr val="E7E7E7"/>
        </a:accent6>
        <a:hlink>
          <a:srgbClr val="0066CC"/>
        </a:hlink>
        <a:folHlink>
          <a:srgbClr val="8EB3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7">
        <a:dk1>
          <a:srgbClr val="B60000"/>
        </a:dk1>
        <a:lt1>
          <a:srgbClr val="FFFF99"/>
        </a:lt1>
        <a:dk2>
          <a:srgbClr val="800000"/>
        </a:dk2>
        <a:lt2>
          <a:srgbClr val="FFFFFF"/>
        </a:lt2>
        <a:accent1>
          <a:srgbClr val="9888A4"/>
        </a:accent1>
        <a:accent2>
          <a:srgbClr val="A9335D"/>
        </a:accent2>
        <a:accent3>
          <a:srgbClr val="C0AAAA"/>
        </a:accent3>
        <a:accent4>
          <a:srgbClr val="DADA82"/>
        </a:accent4>
        <a:accent5>
          <a:srgbClr val="CAC3CF"/>
        </a:accent5>
        <a:accent6>
          <a:srgbClr val="992D53"/>
        </a:accent6>
        <a:hlink>
          <a:srgbClr val="CCECFF"/>
        </a:hlink>
        <a:folHlink>
          <a:srgbClr val="FF66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吉祥如意 8">
        <a:dk1>
          <a:srgbClr val="808080"/>
        </a:dk1>
        <a:lt1>
          <a:srgbClr val="FFFFFF"/>
        </a:lt1>
        <a:dk2>
          <a:srgbClr val="1C1C1C"/>
        </a:dk2>
        <a:lt2>
          <a:srgbClr val="FFFF66"/>
        </a:lt2>
        <a:accent1>
          <a:srgbClr val="9898BA"/>
        </a:accent1>
        <a:accent2>
          <a:srgbClr val="777777"/>
        </a:accent2>
        <a:accent3>
          <a:srgbClr val="ABABAB"/>
        </a:accent3>
        <a:accent4>
          <a:srgbClr val="DADADA"/>
        </a:accent4>
        <a:accent5>
          <a:srgbClr val="CACAD9"/>
        </a:accent5>
        <a:accent6>
          <a:srgbClr val="6B6B6B"/>
        </a:accent6>
        <a:hlink>
          <a:srgbClr val="CCFF99"/>
        </a:hlink>
        <a:folHlink>
          <a:srgbClr val="E43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1_吉祥如意">
  <a:themeElements>
    <a:clrScheme name="吉祥如意 1">
      <a:dk1>
        <a:srgbClr val="000000"/>
      </a:dk1>
      <a:lt1>
        <a:srgbClr val="FFFFFF"/>
      </a:lt1>
      <a:dk2>
        <a:srgbClr val="E40000"/>
      </a:dk2>
      <a:lt2>
        <a:srgbClr val="DDDDDD"/>
      </a:lt2>
      <a:accent1>
        <a:srgbClr val="E1F4FF"/>
      </a:accent1>
      <a:accent2>
        <a:srgbClr val="FFE2C5"/>
      </a:accent2>
      <a:accent3>
        <a:srgbClr val="FFFFFF"/>
      </a:accent3>
      <a:accent4>
        <a:srgbClr val="000000"/>
      </a:accent4>
      <a:accent5>
        <a:srgbClr val="EEF8FF"/>
      </a:accent5>
      <a:accent6>
        <a:srgbClr val="E7CDB2"/>
      </a:accent6>
      <a:hlink>
        <a:srgbClr val="0066CC"/>
      </a:hlink>
      <a:folHlink>
        <a:srgbClr val="9F9FBF"/>
      </a:folHlink>
    </a:clrScheme>
    <a:fontScheme name="吉祥如意">
      <a:majorFont>
        <a:latin typeface="Arial" pitchFamily="34" charset="0"/>
        <a:ea typeface="宋体"/>
        <a:cs typeface="Arial" pitchFamily="34" charset="0"/>
      </a:majorFont>
      <a:minorFont>
        <a:latin typeface="Arial" pitchFamily="34" charset="0"/>
        <a:ea typeface="宋体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吉祥如意 1">
        <a:dk1>
          <a:srgbClr val="000000"/>
        </a:dk1>
        <a:lt1>
          <a:srgbClr val="FFFFFF"/>
        </a:lt1>
        <a:dk2>
          <a:srgbClr val="E40000"/>
        </a:dk2>
        <a:lt2>
          <a:srgbClr val="DDDDDD"/>
        </a:lt2>
        <a:accent1>
          <a:srgbClr val="E1F4FF"/>
        </a:accent1>
        <a:accent2>
          <a:srgbClr val="FFE2C5"/>
        </a:accent2>
        <a:accent3>
          <a:srgbClr val="FFFFFF"/>
        </a:accent3>
        <a:accent4>
          <a:srgbClr val="000000"/>
        </a:accent4>
        <a:accent5>
          <a:srgbClr val="EEF8FF"/>
        </a:accent5>
        <a:accent6>
          <a:srgbClr val="E7CDB2"/>
        </a:accent6>
        <a:hlink>
          <a:srgbClr val="0066CC"/>
        </a:hlink>
        <a:folHlink>
          <a:srgbClr val="9F9FB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2">
        <a:dk1>
          <a:srgbClr val="59582D"/>
        </a:dk1>
        <a:lt1>
          <a:srgbClr val="EAEAEA"/>
        </a:lt1>
        <a:dk2>
          <a:srgbClr val="666699"/>
        </a:dk2>
        <a:lt2>
          <a:srgbClr val="D9D9D9"/>
        </a:lt2>
        <a:accent1>
          <a:srgbClr val="CCECFF"/>
        </a:accent1>
        <a:accent2>
          <a:srgbClr val="B2D2C7"/>
        </a:accent2>
        <a:accent3>
          <a:srgbClr val="F3F3F3"/>
        </a:accent3>
        <a:accent4>
          <a:srgbClr val="4B4A25"/>
        </a:accent4>
        <a:accent5>
          <a:srgbClr val="E2F4FF"/>
        </a:accent5>
        <a:accent6>
          <a:srgbClr val="A1BEB4"/>
        </a:accent6>
        <a:hlink>
          <a:srgbClr val="993366"/>
        </a:hlink>
        <a:folHlink>
          <a:srgbClr val="92B9E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3">
        <a:dk1>
          <a:srgbClr val="000099"/>
        </a:dk1>
        <a:lt1>
          <a:srgbClr val="FFFFCC"/>
        </a:lt1>
        <a:dk2>
          <a:srgbClr val="004000"/>
        </a:dk2>
        <a:lt2>
          <a:srgbClr val="FFD9B3"/>
        </a:lt2>
        <a:accent1>
          <a:srgbClr val="FFD9D9"/>
        </a:accent1>
        <a:accent2>
          <a:srgbClr val="DDDDDD"/>
        </a:accent2>
        <a:accent3>
          <a:srgbClr val="FFFFE2"/>
        </a:accent3>
        <a:accent4>
          <a:srgbClr val="000082"/>
        </a:accent4>
        <a:accent5>
          <a:srgbClr val="FFE9E9"/>
        </a:accent5>
        <a:accent6>
          <a:srgbClr val="C8C8C8"/>
        </a:accent6>
        <a:hlink>
          <a:srgbClr val="FF0000"/>
        </a:hlink>
        <a:folHlink>
          <a:srgbClr val="FFAB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4">
        <a:dk1>
          <a:srgbClr val="000000"/>
        </a:dk1>
        <a:lt1>
          <a:srgbClr val="DCE8E2"/>
        </a:lt1>
        <a:dk2>
          <a:srgbClr val="0033CC"/>
        </a:dk2>
        <a:lt2>
          <a:srgbClr val="C4C4D8"/>
        </a:lt2>
        <a:accent1>
          <a:srgbClr val="FFFFFF"/>
        </a:accent1>
        <a:accent2>
          <a:srgbClr val="A9CFB1"/>
        </a:accent2>
        <a:accent3>
          <a:srgbClr val="EBF2EE"/>
        </a:accent3>
        <a:accent4>
          <a:srgbClr val="000000"/>
        </a:accent4>
        <a:accent5>
          <a:srgbClr val="FFFFFF"/>
        </a:accent5>
        <a:accent6>
          <a:srgbClr val="99BBA0"/>
        </a:accent6>
        <a:hlink>
          <a:srgbClr val="CC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5">
        <a:dk1>
          <a:srgbClr val="606090"/>
        </a:dk1>
        <a:lt1>
          <a:srgbClr val="E5FFFF"/>
        </a:lt1>
        <a:dk2>
          <a:srgbClr val="0000CC"/>
        </a:dk2>
        <a:lt2>
          <a:srgbClr val="91DAFF"/>
        </a:lt2>
        <a:accent1>
          <a:srgbClr val="EAEAEA"/>
        </a:accent1>
        <a:accent2>
          <a:srgbClr val="FFE2C5"/>
        </a:accent2>
        <a:accent3>
          <a:srgbClr val="F0FFFF"/>
        </a:accent3>
        <a:accent4>
          <a:srgbClr val="51517A"/>
        </a:accent4>
        <a:accent5>
          <a:srgbClr val="F3F3F3"/>
        </a:accent5>
        <a:accent6>
          <a:srgbClr val="E7CDB2"/>
        </a:accent6>
        <a:hlink>
          <a:srgbClr val="000000"/>
        </a:hlink>
        <a:folHlink>
          <a:srgbClr val="3DB7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6">
        <a:dk1>
          <a:srgbClr val="CC0066"/>
        </a:dk1>
        <a:lt1>
          <a:srgbClr val="FFDDBB"/>
        </a:lt1>
        <a:dk2>
          <a:srgbClr val="000000"/>
        </a:dk2>
        <a:lt2>
          <a:srgbClr val="C0C0C0"/>
        </a:lt2>
        <a:accent1>
          <a:srgbClr val="FFFFCC"/>
        </a:accent1>
        <a:accent2>
          <a:srgbClr val="FFFFFF"/>
        </a:accent2>
        <a:accent3>
          <a:srgbClr val="FFEBDA"/>
        </a:accent3>
        <a:accent4>
          <a:srgbClr val="AE0056"/>
        </a:accent4>
        <a:accent5>
          <a:srgbClr val="FFFFE2"/>
        </a:accent5>
        <a:accent6>
          <a:srgbClr val="E7E7E7"/>
        </a:accent6>
        <a:hlink>
          <a:srgbClr val="0066CC"/>
        </a:hlink>
        <a:folHlink>
          <a:srgbClr val="8EB3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吉祥如意 7">
        <a:dk1>
          <a:srgbClr val="B60000"/>
        </a:dk1>
        <a:lt1>
          <a:srgbClr val="FFFF99"/>
        </a:lt1>
        <a:dk2>
          <a:srgbClr val="800000"/>
        </a:dk2>
        <a:lt2>
          <a:srgbClr val="FFFFFF"/>
        </a:lt2>
        <a:accent1>
          <a:srgbClr val="9888A4"/>
        </a:accent1>
        <a:accent2>
          <a:srgbClr val="A9335D"/>
        </a:accent2>
        <a:accent3>
          <a:srgbClr val="C0AAAA"/>
        </a:accent3>
        <a:accent4>
          <a:srgbClr val="DADA82"/>
        </a:accent4>
        <a:accent5>
          <a:srgbClr val="CAC3CF"/>
        </a:accent5>
        <a:accent6>
          <a:srgbClr val="992D53"/>
        </a:accent6>
        <a:hlink>
          <a:srgbClr val="CCECFF"/>
        </a:hlink>
        <a:folHlink>
          <a:srgbClr val="FF66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吉祥如意 8">
        <a:dk1>
          <a:srgbClr val="808080"/>
        </a:dk1>
        <a:lt1>
          <a:srgbClr val="FFFFFF"/>
        </a:lt1>
        <a:dk2>
          <a:srgbClr val="1C1C1C"/>
        </a:dk2>
        <a:lt2>
          <a:srgbClr val="FFFF66"/>
        </a:lt2>
        <a:accent1>
          <a:srgbClr val="9898BA"/>
        </a:accent1>
        <a:accent2>
          <a:srgbClr val="777777"/>
        </a:accent2>
        <a:accent3>
          <a:srgbClr val="ABABAB"/>
        </a:accent3>
        <a:accent4>
          <a:srgbClr val="DADADA"/>
        </a:accent4>
        <a:accent5>
          <a:srgbClr val="CACAD9"/>
        </a:accent5>
        <a:accent6>
          <a:srgbClr val="6B6B6B"/>
        </a:accent6>
        <a:hlink>
          <a:srgbClr val="CCFF99"/>
        </a:hlink>
        <a:folHlink>
          <a:srgbClr val="E43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3">
      <vt:lpstr>Arial</vt:lpstr>
      <vt:lpstr>Calibri</vt:lpstr>
      <vt:lpstr>宋体</vt:lpstr>
      <vt:lpstr>Times New Roman</vt:lpstr>
      <vt:lpstr>Wingdings</vt:lpstr>
      <vt:lpstr>隶书</vt:lpstr>
      <vt:lpstr>华文行楷</vt:lpstr>
      <vt:lpstr>楷体_GB2312</vt:lpstr>
      <vt:lpstr>Wingdings 2</vt:lpstr>
      <vt:lpstr>Gulim</vt:lpstr>
      <vt:lpstr>仿宋_GB2312</vt:lpstr>
      <vt:lpstr>黑体</vt:lpstr>
      <vt:lpstr>幼圆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相关影音资料</vt:lpstr>
      <vt:lpstr>四、躁声的危害及危害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2024-09-27T07:24:54.179</cp:lastPrinted>
  <dcterms:created xsi:type="dcterms:W3CDTF">2024-09-26T23:24:54Z</dcterms:created>
  <dcterms:modified xsi:type="dcterms:W3CDTF">2024-09-26T23:24:57Z</dcterms:modified>
</cp:coreProperties>
</file>