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5D143-4324-46F2-9075-4CC6CB11B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E4793-64FE-4AEC-B8E7-10C386161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CD900-BECD-4383-A139-9A7781D59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46122-F256-4D6F-9A07-B88232C1A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3551D3-CFB4-40FF-86A1-F53A7D770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D5688C-92CA-496C-A8F9-ADC877885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34EC9C-FBC5-4B08-9D6E-AE610E658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FF4AD-E6CD-4A63-BCAB-CC69D7532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8B8C1-DB57-45E3-8377-0DFC9E007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EEE97-D13A-4AFE-AEAD-8AF7E607F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6994E-686F-4B27-B072-1A8B8E7B8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42065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护理礼仪讲义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护理人员形象礼仪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沟通礼仪与技巧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护理礼仪规范与案例分析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42" r="1734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护理礼仪是指在护理工作中所应遵循的行为规范和交往程序，是护理人员职业道德的具体表现。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规范性、专业性、尊重性、细节性、适应性。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良好的护理礼仪能够增强患者对护理人员的信任感，提高护理效果，从而提高护理质量。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护理人员作为医院形象的代表，其良好的礼仪形象能够提升医院的整体形象。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护理礼仪是医患沟通的重要手段，能够促进医患之间的理解和合作，减少纠纷。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古代的护理人员主要注重患者的生理需求，如清洁、保暖等。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古代护理礼仪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随着医学的发展和人们对健康的关注度提高，近代护理人员开始注重患者的心理和社会需求，护理礼仪也逐渐规范化。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近代护理礼仪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现代护理礼仪更加注重人性化、细节化和专业化，强调与患者的沟通与互动，以满足患者的全面需求。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现代护理礼仪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护理人员形象礼仪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护理人员的着装应保持整洁，服装应符合规范，如工作服、领带、领结等应佩戴整齐。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50" r="14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着装颜色搭配应得体，避免过于花哨或刺眼，以简洁、大方、素雅为主。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配色得体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护理人员的鞋子应保持干净，无污渍和破损，颜色和服装相搭配。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鞋子干净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着装要求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17" b="19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发型得体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护理人员的发型应保持得体，避免过于张扬或怪异，以简洁、大方、自然为主。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面部整洁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护理人员的面部应保持整洁，无污渍和异物，保持良好的卫生习惯。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指甲整洁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护理人员的指甲应保持整洁，无过长或污渍，修剪整齐。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态度和蔼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护理人员的态度应保持和蔼、耐心、友善，对患者的需求应及时回应。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用语文明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护理人员在交流时应使用文明用语，避免使用粗俗或攻击性的言语。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表情自然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护理人员的表情应保持自然、亲切，不要过于僵硬或过于夸张。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500" r="17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417" r="16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护理人员的职业形象应具备专业性，能够给患者带来信任和安全感。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护理人员的职业形象应具备亲和力，能够拉近与患者的距离，建立良好的护患关系。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亲和力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护理人员的职业形象应具备责任心，能够认真履行职责，对患者负责。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护理人员的职业形象塑造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护理操作礼仪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https://d.book118.com/457042065013006051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2024-09-23T21:57:20.908</cp:lastPrinted>
  <dcterms:created xsi:type="dcterms:W3CDTF">2024-09-23T13:57:20Z</dcterms:created>
  <dcterms:modified xsi:type="dcterms:W3CDTF">2024-09-23T13:57:23Z</dcterms:modified>
</cp:coreProperties>
</file>