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D92FA-649F-4290-9CFC-AE84C737B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675AC-456D-4D54-9095-7A1238A5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950F1-4D27-4E06-AD13-73029D028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FFC8E-0243-4B12-9BE0-35B94B4E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ECC49-7FE1-4BB4-A23F-CA7156F98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49015-2160-4A77-9A3A-62C70ED4D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61732-628A-4677-A8D5-0963EED56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0C4AB-C5F9-4F02-A87D-C0F0BD203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4A5CD-9DA7-42C8-ADE5-757809CD7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14383-BE6A-4339-BF20-61951F17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2E478-88C1-4692-A1A0-397BDF92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406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入院病人的护理ppt课件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入院病人的基本护理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护理过程中的沟通与交流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77" r="314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76" r="370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简要概述入院病人护理的基本概念、原则和目标。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介绍入院病人的护理主题，阐述其在医疗保健中的重要性。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目的和目标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说明本次ppt课件的目的，即提高护理人员对入院病人护理的认识和技能。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列出本次课件的主要学习目标，如掌握入院病人评估、护理计划制定、护理措施实施等关键内容。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入院病人的基本护理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护士应以热情、友好的态度迎接病人，缓解其紧张情绪。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安置适宜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信息核对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根据病人的病情和需求，为其安排合适的床位和病房。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核对病人的基本信息，确保信息准确无误。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病人接待与安置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04" r="179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695" r="1269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定期为病人测量体温、脉搏、呼吸和血压等生命体征。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为病人提供清洁、舒适的环境，定期更换床单、衣物等。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根据病人的病情和营养需求，为其提供合适的饮食建议。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协助病人进行排泄，保持其身体舒适。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测量生命体征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排泄护理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密切观察病人的病情变化，及时发现并处理异常情况。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详细记录病人的护理过程，为后续治疗和护理提供依据。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向医生及时反馈病人的病情状况，协助医生做出准确的诊断和治疗方案。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反馈病情状况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特殊病人的护理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密切监测病情变化，确保生命体征稳定，及时处理并发症，提供心理支持。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危重病人护理原则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保持呼吸道通畅，监测呼吸、心率、血压等指标，定期评估患者意识状态和感知能力。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严格遵守无菌操作原则，预防感染和压疮等并发症，注意观察患者情绪变化，及时给予心理支持。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https://d.book118.com/457044061011006055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2024-09-29T14:08:24.584</cp:lastPrinted>
  <dcterms:created xsi:type="dcterms:W3CDTF">2024-09-29T06:08:24Z</dcterms:created>
  <dcterms:modified xsi:type="dcterms:W3CDTF">2024-09-29T06:08:26Z</dcterms:modified>
</cp:coreProperties>
</file>