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577E36-E1EC-4923-BCB8-AF24128F69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096390-9F78-4B34-B39E-7BC0362EB9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3B14AC-2200-41E1-BAE4-3EB24E9140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87AE79-AC7F-4535-B5D5-D2AF45BDBA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2E288E-5C83-4809-A324-5E402DEBF0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274D40-9F92-4AA3-A253-0AACA85FF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D68BDA-36F7-4EF3-AAE7-D37A4A786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41DA18-704A-4B72-A628-FB14C2AB99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1B865D-C734-4998-B96C-1BFD46DDBE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3AADAE-26ED-4D7B-BCCF-8D472B2DD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D4B984-7DDB-4F88-8430-ACD45BD9C5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7045051153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护理行业年终总结</a:t>
            </a:r>
          </a:p>
        </p:txBody>
      </p:sp>
      <p:sp>
        <p:nvSpPr>
          <p:cNvPr id="3" name="AutoShape 3"/>
          <p:cNvSpPr/>
          <p:nvPr/>
        </p:nvSpPr>
        <p:spPr>
          <a:xfrm>
            <a:off x="3491789" y="4425696"/>
            <a:ext cx="2875241" cy="536520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年度总结与展望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对过去一年的护理工作进行全面回顾，总结经验教训，为未来的护理工作提供参考和借鉴。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随着社会对医疗保健需求的增加，护理行业面临着越来越多的挑战和机遇。年终总结旨在梳理过去一年的工作，为行业的持续发展提供支持。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包括日常护理工作、特殊护理项目、培训和进修等。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工作内容概述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如提高患者满意度、降低并发症发生率、实施成功的新护理措施等。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重点成果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如护理人员短缺、工作强度大等问题的应对策略。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遇到的问题和解决方案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对过去一年的工作进行自我评价，明确个人和团队的成长与不足。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自我评估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年度总结概览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工作成果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通过优化护理流程和提升服务质量，患者对护理工作的满意度得到显著提高。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患者满意度提升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康复效果显著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减少并发症发生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在专业护理人员的精心照料下，患者的康复进程加快，康复效果明显。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严格遵守护理规范，有效预防了患者并发症的发生。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患者护理成果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护理质量提升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护理操作规范化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加强护理操作培训，确保所有护理人员能够按照标准流程进行操作。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护理文书质量改善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提高护理文书记录的准确性和规范性，为患者诊疗提供有力支持。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定期质量检查与改进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定期开展护理质量检查，针对问题及时整改，持续提升护理质量。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通过多种形式的团队建设活动，加强团队之间的沟通与协作。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团队协作能力增强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建立信息共享平台，确保团队成员之间的信息传递畅通无阻。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有效沟通机制建立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加强与其他医疗部门的沟通与协作，提高整体医疗服务水平。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跨部门协作优化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团队协作与沟通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挑战与解决方案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部分患者可能因为语言、听力或认知障碍而难以与医护人员有效沟通。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患者沟通障碍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由于工作压力大、工作时间长，护理人员流动频繁，导致人员短缺。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护理人员短缺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不同护理人员之间的护理水平和服务质量存在差异。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护理质量参差不齐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常见护理问题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https://d.book118.com/457045051153006034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2024-09-08T22:00:19.392</cp:lastPrinted>
  <dcterms:created xsi:type="dcterms:W3CDTF">2024-09-08T14:00:19Z</dcterms:created>
  <dcterms:modified xsi:type="dcterms:W3CDTF">2024-09-08T14:00:21Z</dcterms:modified>
</cp:coreProperties>
</file>