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EF5FA-460F-4213-B302-E0C4E590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B680F-D99A-4DE1-A4A8-8A02B79F8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014ED-9F81-4AC8-8E3A-431C87E00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DE4C9-07FA-488A-858E-EDB7A9D4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26FF8-8885-4B72-8DC2-689ECF768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4A97C1-394A-435C-AE5D-507BAA3A9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A776A5-D5A6-4952-8047-89CF760C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41659-8683-41CD-833C-AD95521B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78852-F623-4A6E-916B-856DAD87F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94879-D772-4071-8FBA-8E268DA28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62B94-1810-4CBF-9643-27C486E7A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5123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肺结核的遗传学影响与预防措施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遗传学在肺结核中的作用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遗传因素对肺结核进程影响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预防措施及策略制定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针对不同人群个性化预防措施设计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定义与传播途径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肺结核是一种由结核分枝杆菌引起的慢性传染病，主要侵犯肺部，但也可侵犯其他器官。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肺结核主要通过飞沫传播，当患者咳嗽、打喷嚏或大声说话时，结核分枝杆菌会随着飞沫排出，被他人吸入后引起感染。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肺结核是全球性的公共卫生问题，尤其在发展中国家和地区，由于经济、社会和环境等因素，肺结核的发病率和死亡率仍然较高。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我国是肺结核高发国家之一，近年来随着医疗水平的提高和预防措施的加强，肺结核的发病率和死亡率有所下降，但仍面临严峻挑战。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全球及国内现状分析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肺结核的临床表现多样，包括咳嗽、咳痰、胸痛、呼吸困难、发热、盗汗、乏力等。严重者可出现咯血、呼吸衰竭等危及生命的症状。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主要包括临床表现、影像学检查和实验室检查。其中，X线胸片和CT检查是常用的影像学检查方法，而结核菌素试验和痰涂片检查是常用的实验室检查方法。此外，分子生物学技术和免疫学技术也为肺结核的诊断提供了新的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遗传学在肺结核中的作用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基因多态性与易感性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HLA（人类白细胞抗原）基因多态性与肺结核易感性密切相关，某些HLA等位基因可增加感染风险。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TNF-α（肿瘤坏死因子-α）基因多态性影响机体对结核分枝杆菌的免疫反应，与肺结核易感性有关。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VDR（维生素D受体）基因多态性影响维生素D水平，从而影响机体对结核分枝杆菌的免疫力。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HLA基因多态性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TNF-α基因多态性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VDR基因多态性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基因与环境交互作用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家族聚集性现象分析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共同的生活环境和习惯也可能增加家族成员感染肺结核的风险。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遗传因素与环境因素相互作用，共同影响肺结核的发病风险。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家族聚集性肺结核可能与遗传因素有关，如家族成员共享某些易感基因。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rpoB基因突变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katG基因突变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inhA基因突变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其他基因突变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基因突变与药物抵抗性关系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inhA基因编码脂肪酸合成酶I，其突变可导致结核分枝杆菌对异烟肼产生耐药性。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katG基因编码过氧化氢酶-过氧化物酶，其突变与异烟肼耐药性相关。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rpoB基因编码RNA聚合酶的β亚基，其突变可导致结核分枝杆菌对利福平产生耐药性。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其他如embB、gyrA等基因突变也与结核分枝杆菌对不同药物的耐药性有关。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遗传因素对肺结核进程影响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https://d.book118.com/457045123102006036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2024-09-11T11:50:42.939</cp:lastPrinted>
  <dcterms:created xsi:type="dcterms:W3CDTF">2024-09-11T03:50:42Z</dcterms:created>
  <dcterms:modified xsi:type="dcterms:W3CDTF">2024-09-11T03:50:44Z</dcterms:modified>
</cp:coreProperties>
</file>