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AA350-0E08-4343-AA69-FF69E548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6534-D3C6-4139-9388-7DAC91B2D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1E2F-E256-4511-868F-5C84AE1A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074F9-A133-4615-B392-776AE0A8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9800D-377D-460F-A211-3456D71A4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CA635-B0A4-4E57-A32A-F9FCFD48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4B0B8-1790-4FE8-A526-9A59AA95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C4F69-4262-4714-A628-F8DEA575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F8B0E-0BC0-467E-BAE0-C255AEEA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61296-9D46-4CD7-8FE6-51C8F049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3FD23-3A69-407A-8168-07B575668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5133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妇产科手术术中护理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了解患者的情绪状态，对手术的认知程度，以及家庭支持情况。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针对患者的不同心理状况，进行个性化的心理疏导，缓解患者的焦虑、恐惧等情绪。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向患者及家属介绍手术过程、注意事项、预期效果等，帮助患者建立正确的认知。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了解患者的年龄、基础疾病、营养状况等，评估手术耐受性。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完成必要的术前检查，如心电图、血常规、凝血功能等，并做好相应的准备工作。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术前检查与准备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根据手术需要，遵医嘱给予患者术前用药，如镇静剂、抗生素等。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根据手术需要准备相应的手术器械，确保器械性能良好。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准备充足的手术敷料，包括纱布、纱布垫、绷带等。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手术敷料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准备常用的急救药品和设备，如氧气、呼吸机、心电监护仪等，确保在紧急情况下能够迅速应对。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急救药品与设备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设备与物品准备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保持患者舒适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根据手术需要，合理安置患者的体位，确保患者在手术过程中保持舒适。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注意保护患者皮肤、神经和关节，避免长时间保持同一姿势导致压疮、神经损伤等并发症。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便于手术操作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根据手术需要，协助医生调整患者体位，确保手术视野清晰，方便手术操作。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准确测量并记录手术过程中的出血量，为医生判断病情和制定治疗方案提供依据。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持续监测患者的血压、心率、呼吸等生命体征指标，及时发现异常情况并处理。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液体平衡监测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关注患者的液体平衡状态，合理控制输液速度和量，预防心肺功能不全等并发症。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25" b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术中观察与监测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根据手术需要，及时、准确地将手术器械传递给医生，确保手术顺利进行。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传递器械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在手术过程中协助医生进行止血操作，保持手术野清晰。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协助止血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负责管理手术过程中的药品，确保药品使用正确、安全。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https://d.book118.com/457045133145006034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2024-09-08T21:09:22.926</cp:lastPrinted>
  <dcterms:created xsi:type="dcterms:W3CDTF">2024-09-08T13:09:22Z</dcterms:created>
  <dcterms:modified xsi:type="dcterms:W3CDTF">2024-09-08T13:09:25Z</dcterms:modified>
</cp:coreProperties>
</file>