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9C2BB-F8CF-4D0D-8AD5-3A0357A6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AEFF4-8C26-435F-851C-7377299D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555CA-492C-4579-92D8-60A8AADD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671CA-4F06-45B8-B8D7-6A4CA7EC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7E5F8-9FA4-49FB-A531-AA06F7EAF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633D8-30FB-40C2-ADAB-737DB8541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8F97B-CAE6-4E35-ADE3-AFAE361B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04E4D-8750-4FA3-8839-0848BB48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F07F9-71C1-47BF-9458-75E920F3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425B2-F5EE-45DF-B55C-89EEBECA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02911-F0CA-49B3-B0BE-6A23BA3C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1133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瘫康复护理PPT课件\n## 1.脑瘫概述及病因\n### 1.1脑瘫的定义与分类\n### 1.2脑瘫的发病原因\n### 1.3脑瘫的临床表现\n## 2.脑瘫康复护理的重要性\n### 2.1脑瘫康复护理对患者生活质量的改善\n### 2.2脑瘫康复护理对患者心理健康的促进\n### 2.3脑瘫康复护理对患者社会适应能力的提高\n## 3.脑瘫康复护理的基本原则与方法\n### 3.1脑瘫康复护理的基本原则\n### 3.2脑瘫康复护理的基本方法\n### 3.3脑瘫康复护理的注意事项\n## 4.脑瘫康复护理的评估与调整\n### 4.1脑瘫康复护理的评估内容与方法\n### 4.2脑瘫康复护理的评估结果与调整\n### 4.3脑瘫康复护理的持续监测与改进\n## 5.脑瘫康复护理的家庭与社会支持\n### 5.1脑瘫康复护理的家庭支持\n### 5.2脑瘫康复护理的社会支持\n### 5.3脑瘫康复护理的跨学科合作\n## 6.脑瘫康复护理的实践案例与分析\n### 6.1脑瘫康复护理的成功案例\n### 6.2脑瘫康复护理的失败案例\n### 6.3脑瘫康复护理的案例分析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脑瘫康复护理PPT课件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脑瘫概述及病因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脑瘫的定义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，主要影响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姿势异常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，但智力发育通常不受影响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脑瘫的分类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分类：遗传性、宫内感染、新生儿窒息等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分类：痉挛型、弛缓型、混合型等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分类：轻度、中度、重度等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遗传性疾病：如唐氏综合症、神经管缺陷等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遗传倾向：家族史中有脑瘫患者，增加发病风险</a:t>
                </a:r>
                <a:endParaRPr/>
              </a:p>
            </p:txBody>
          </p:sp>
          <p:sp>
            <p:nvSpPr>
              <p:cNvPr id="25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</p:grpSp>
        <p:grpSp>
          <p:nvGrpSpPr>
            <p:cNvPr id="25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孕期因素</a:t>
                </a:r>
                <a:endParaRPr/>
              </a:p>
            </p:txBody>
          </p:sp>
          <p:sp>
            <p:nvSpPr>
              <p:cNvPr id="2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宫内感染：如风疹、巨细胞病毒等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缺氧：如新生儿窒息、胎盘功能不全等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药物或毒素：如孕妇接触有害物质、过量饮酒等</a:t>
                </a:r>
                <a:endParaRPr/>
              </a:p>
            </p:txBody>
          </p:sp>
        </p:grpSp>
        <p:grpSp>
          <p:nvGrpSpPr>
            <p:cNvPr id="25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生后因素</a:t>
                </a:r>
                <a:endParaRPr/>
              </a:p>
            </p:txBody>
          </p:sp>
          <p:sp>
            <p:nvSpPr>
              <p:cNvPr id="25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新生儿期：如颅内出血、感染等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发育期：如脑炎、脑外伤等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运动功能障碍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肌肉无力：导致运动不协调、姿势异常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痉挛：导致肌肉僵硬、抽搐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反射异常：如抓握反射、吮吸反射等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姿势异常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姿势不稳定：如坐、站、走等姿势不稳定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姿势不对称：如双手、双脚姿势不对称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姿势协调障碍：如双手协调、手指精细动作障碍等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言语障碍：如说话不清、理解困难等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认知障碍：如学习困难、记忆力减退等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情绪和行为问题：如焦虑、抑郁、行为异常等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脑瘫康复护理的重要性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提高运动功能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改善肌肉力量、灵活性、协调性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减少痉挛、抽搐、疼痛等症状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改善姿势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纠正不稳定的姿势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改善不对称、协调障碍的姿势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改善自理能力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提高日常生活自理能力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降低依赖他人照顾的程度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脑瘫康复护理对患者生活质量的改善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增强自信心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通过康复训练，提高运动能力，增强自我价值感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提高患者对康复治疗的信心和积极性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通过心理辅导，帮助患者建立良好的心理应对机制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减轻患者对疾病、家庭、社会的压力</a:t>
                </a:r>
                <a:endParaRPr/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促进社交能力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通过康复训练，提高患者的交往能力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增强患者在社会中的适应能力和交往能力</a:t>
                </a:r>
                <a:endParaRPr/>
              </a:p>
            </p:txBody>
          </p:sp>
          <p:pic>
            <p:nvPicPr>
              <p:cNvPr id="3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脑瘫康复护理对患者心理健康的促进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提高职业能力</a:t>
                </a:r>
                <a:endParaRPr/>
              </a:p>
            </p:txBody>
          </p:sp>
          <p:sp>
            <p:nvSpPr>
              <p:cNvPr id="3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通过职业康复训练，提高患者的职业技能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增强患者在社会中的竞争力和就业机会</a:t>
                </a:r>
                <a:endParaRPr/>
              </a:p>
            </p:txBody>
          </p:sp>
        </p:grpSp>
        <p:grpSp>
          <p:nvGrpSpPr>
            <p:cNvPr id="3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提高教育能力</a:t>
                </a:r>
                <a:endParaRPr/>
              </a:p>
            </p:txBody>
          </p:sp>
          <p:sp>
            <p:nvSpPr>
              <p:cNvPr id="3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通过教育康复训练，提高患者的认知能力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增强患者在教育领域的适应能力和学习能力</a:t>
                </a:r>
                <a:endParaRPr/>
              </a:p>
            </p:txBody>
          </p:sp>
        </p:grpSp>
        <p:grpSp>
          <p:nvGrpSpPr>
            <p:cNvPr id="3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通过康复护理，提高患者的生活自理能力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增强患者在社会中的适应能力和生活质量</a:t>
                </a:r>
                <a:endParaRPr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脑瘫康复护理对患者社会适应能力的提高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脑瘫康复护理的基本原则与方法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个体化原则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根据患者的具体情况，制定个性化的康复护理计划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根据患者的病情、年龄、体质等因素，调整康复护理方法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全面康复原则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综合运用各种康复手段，提高患者的运动、认知、心理、社会等功能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注重患者的心理、社会支持，提高患者的康复积极性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持续康复原则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坚持长期、持续的康复训练，逐渐提高患者的康复效果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定期评估患者的康复效果，及时调整康复护理计划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肌肉力量训练：如举重、拉力器等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肌肉柔韧性训练：如瑜伽、拉伸等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平衡和协调训练：如平衡木、球类等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言语康复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语言训练：如发音、表达等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吞咽训练：如吞咽反射、咀嚼等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认知训练：如记忆、理解等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思维训练：如推理、判断等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心理辅导：如心理咨询、心理治疗等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社交训练：如交往、沟通等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康复护理计划要个体化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根据患者的具体情况，制定个性化的康复护理计划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根据患者的病情、年龄、体质等因素，调整康复护理方法</a:t>
                </a:r>
                <a:endParaRPr/>
              </a:p>
            </p:txBody>
          </p:sp>
          <p:sp>
            <p:nvSpPr>
              <p:cNvPr id="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康复护理方法要全面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综合运用各种康复手段，提高患者的运动、认知、心理、社会等功能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注重患者的心理、社会支持，提高患者的康复积极性</a:t>
                </a:r>
                <a:endParaRPr/>
              </a:p>
            </p:txBody>
          </p:sp>
          <p:sp>
            <p:nvSpPr>
              <p:cNvPr id="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康复护理过程要持续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坚持长期、持续的康复训练，逐渐提高患者的康复效果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定期评估患者的康复效果，及时调整康复护理计划</a:t>
                </a:r>
                <a:endParaRPr/>
              </a:p>
            </p:txBody>
          </p:sp>
          <p:sp>
            <p:nvSpPr>
              <p:cNvPr id="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脑瘫康复护理的注意事项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https://d.book118.com/457051133123006041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脑瘫康复护理PPT课件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2024-09-14T12:56:09.190</cp:lastPrinted>
  <dcterms:created xsi:type="dcterms:W3CDTF">2024-09-14T04:56:09Z</dcterms:created>
  <dcterms:modified xsi:type="dcterms:W3CDTF">2024-09-14T04:56:11Z</dcterms:modified>
</cp:coreProperties>
</file>