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9F7991-D40B-4BEB-B540-6EDE3D798E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A9F8BF-5B98-42F7-9DFE-17F7CF8D76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AD0B8B-0846-475A-8265-59AD790C96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702A98-3A48-4A3C-B621-6E8A394248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7172B62-DECB-4DD4-B531-8B43F24770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D49DF8A-7AD1-45D3-8A39-788632DDB6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D32A042-0D1C-4971-9F59-77504B2300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1D1440-5728-4799-8576-118E16C226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F84620-BE81-494E-A321-0F00EBCCB4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F5A5BB-653E-4991-8CEC-F5FC47F481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D9FEBC-6C63-4E03-A99F-B3438507A8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7053163022006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340974" y="3721608"/>
            <a:ext cx="232007" cy="23200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679110" y="3729894"/>
            <a:ext cx="215435" cy="215435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000673" y="3738180"/>
            <a:ext cx="198863" cy="198863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293221" y="3746466"/>
            <a:ext cx="182291" cy="182291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581641" y="3754752"/>
            <a:ext cx="165719" cy="165719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网络直播现状及5g时代发展趋势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55726" y="3832004"/>
            <a:ext cx="3032483" cy="2438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5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2024-01-09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137413" y="4300567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12343" y="2059640"/>
            <a:ext cx="2738721" cy="2738721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网络直播行业概述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网络直播的现状分析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5G时代对网络直播的影响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网络直播的发展趋势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面临的挑战与对策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网络直播行业概述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9" name="Freeform 9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2" name="Freeform 12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5" name="Freeform 15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" name="Group 19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20" name="Freeform 20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网络直播是一种实时传输音视频内容的互联网服务，用户可以通过电脑、手机等终端观看直播内容并进行互动。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实时性、互动性、多样性、便捷性等。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起步阶段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2005年左右，以秀场直播、游戏直播为主，用户规模较小。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发展阶段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2015年左右，移动直播兴起，各类直播平台涌现，用户规模迅速扩大。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成熟阶段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2020年左右，直播带货、短视频等新型直播形式出现，行业逐渐走向成熟。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网络直播的发展历程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秀场直播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以才艺表演、聊天互动为主要内容，主要面向年轻人。</a:t>
            </a:r>
          </a:p>
        </p:txBody>
      </p:sp>
      <p:sp>
        <p:nvSpPr>
          <p:cNvPr id="7" name="AutoShape 7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0" name="Connector 10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游戏直播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以游戏解说、实时竞技为主要内容，主要面向游戏爱好者。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电商直播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以商品推介、购物体验为主要内容，主要面向消费者。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新闻直播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以新闻报道、事件直播为主要内容，主要面向对新闻感兴趣的用户。</a:t>
            </a:r>
          </a:p>
        </p:txBody>
      </p:sp>
      <p:sp>
        <p:nvSpPr>
          <p:cNvPr id="22" name="AutoShape 22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网络直播的主要类型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网络直播的现状分析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TextBox 9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网络直播市场规模持续增长，用户规模庞大且年轻化。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近年来，随着互联网技术的快速发展，网络直播行业迅速崛起，市场规模不断扩大。同时，网络直播的用户规模也非常庞大，主要以年轻人为主，他们热衷于通过直播平台观看各类内容，并参与互动。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市场规模与用户规模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网络直播市场竞争激烈，各平台差异化竞争。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7" name="AutoShape 7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目前，网络直播市场竞争异常激烈，各大平台为了争夺市场份额和用户资源，不断推出创新的产品和服务。同时，各平台也在寻求差异化发展，通过提供特色内容、优化用户体验等方式来吸引用户。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1" name="Connector 11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竞争格局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9" name="Connector 9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0" name="TextBox 10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网络直播盈利模式多样化，广告、礼物打赏为主要收入来源。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2" name="Connector 12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3" name="TextBox 13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目前，网络直播平台的盈利模式呈现多样化趋势，主要包括广告收入、礼物打赏、会员订阅等。其中，广告收入和礼物打赏是主要的收入来源，而会员订阅则有助于提高用户黏性和付费意愿。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盈利模式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69632" y="2076770"/>
            <a:ext cx="1303226" cy="130322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405045" y="2076770"/>
            <a:ext cx="1347972" cy="13479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2099221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1964092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网络直播行业监管趋严，法规政策不断完善。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6516784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9" name="TextBox 9"/>
          <p:cNvSpPr txBox="1"/>
          <p:nvPr/>
        </p:nvSpPr>
        <p:spPr>
          <a:xfrm>
            <a:off x="6381655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网络直播行业的快速发展，行业监管和法规政策也日益完善。政府对直播平台的监管力度逐渐加强，对违规内容的打击力度也不断加大。同时，相关法规政策的制定和实施也有助于规范市场秩序，推动行业健康发展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964092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381655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2" name="Freeform 12"/>
          <p:cNvSpPr/>
          <p:nvPr/>
        </p:nvSpPr>
        <p:spPr>
          <a:xfrm>
            <a:off x="10761443" y="2433168"/>
            <a:ext cx="635177" cy="635177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94451" y="2401589"/>
            <a:ext cx="653588" cy="65358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行业监管与法规政策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5G时代对网络直播的影响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5" name="Group 5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6" name="AutoShape 6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TextBox 7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5G技术提供了更高的数据传输速率，使得直播视频的质量更高，清晰度更好。</a:t>
              </a:r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高速率</a:t>
              </a:r>
            </a:p>
          </p:txBody>
        </p:sp>
        <p:sp>
          <p:nvSpPr>
            <p:cNvPr id="9" name="Freeform 9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11" name="AutoShape 11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TextBox 12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5G技术显著降低了网络延迟，使得直播更加流畅，观众观看体验更佳。</a:t>
              </a:r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低延迟</a:t>
              </a:r>
            </a:p>
          </p:txBody>
        </p:sp>
        <p:sp>
          <p:nvSpPr>
            <p:cNvPr id="14" name="Freeform 14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6" name="AutoShape 16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TextBox 17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5G技术提高了网络容量，支持更多用户同时在线观看直播。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大容量</a:t>
              </a:r>
            </a:p>
          </p:txBody>
        </p:sp>
        <p:sp>
          <p:nvSpPr>
            <p:cNvPr id="19" name="Freeform 19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21" name="AutoShape 21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TextBox 22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5G技术提高了网络的可靠性，减少了直播过程中的卡顿和掉线问题。</a:t>
              </a:r>
            </a:p>
          </p:txBody>
        </p:sp>
        <p:sp>
          <p:nvSpPr>
            <p:cNvPr id="23" name="TextBox 23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高可靠性</a:t>
              </a:r>
            </a:p>
          </p:txBody>
        </p:sp>
        <p:sp>
          <p:nvSpPr>
            <p:cNvPr id="24" name="Freeform 24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5G技术的特点与优势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https://d.book118.com/457053163022006053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2024-09-26T21:40:44.867</cp:lastPrinted>
  <dcterms:created xsi:type="dcterms:W3CDTF">2024-09-26T13:40:44Z</dcterms:created>
  <dcterms:modified xsi:type="dcterms:W3CDTF">2024-09-26T13:40:47Z</dcterms:modified>
</cp:coreProperties>
</file>