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0A3FC6-9CC7-48EF-A6CC-B91C5AA79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12D57F-0C35-4AAA-8B55-0EA4A8108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A17400-9685-4CFF-89A4-62C584EAB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7E44E9-4534-46AA-BA0D-E9F5BAECD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8C7AF2-110E-4962-BF8C-4CD4D24AA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C5D7F9-5262-4AF3-B21E-8EBD35E6B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BB4E3C-263A-4069-9E2A-70719F22D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236697-676C-40DF-B8B6-1F3C8CAC0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61210D-244B-4043-8BF3-6B6E0290D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ED7140-733C-4576-A415-4E57289F1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82E7E7-C07C-4A55-8FCB-E22D2E3CD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5401001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教育与培训服务行业的市场竞争策略研究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教育与培训服务行业概述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市场竞争策略制定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市场竞争策略实施与保障措施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案例分析与启示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随着知识经济的兴起和技术的不断进步，教育与培训服务行业在全球范围内迅速崛起，成为推动经济发展的重要力量。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市场竞争日益激烈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随着市场规模的不断扩大，教育与培训服务行业的竞争也日益激烈，企业需要制定有效的市场竞争策略以保持竞争优势。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本研究旨在探讨教育与培训服务行业的市场竞争策略，为企业制定有效的市场策略提供理论支持和实践指导，促进行业的可持续发展。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教育与培训服务行业的快速发展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研究问题：本研究将围绕以下几个问题展开研究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教育与培训服务行业的市场竞争现状如何？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行业内主要的竞争策略有哪些？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https://d.book118.com/457054010012006051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2024-09-23T21:09:37.068</cp:lastPrinted>
  <dcterms:created xsi:type="dcterms:W3CDTF">2024-09-23T13:09:37Z</dcterms:created>
  <dcterms:modified xsi:type="dcterms:W3CDTF">2024-09-23T13:09:39Z</dcterms:modified>
</cp:coreProperties>
</file>