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2A527-6F28-4720-B8B0-CD70CB1D1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45B5F-0564-4D0C-B954-26324F0A4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50840-9144-4F7F-B2C7-BF5B11B23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75CCAE-225D-4232-A5F7-C41AC9FA3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D7BCE7-6E47-4A9B-B877-3F836C8F1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CAD47C-9D01-4C30-AC9D-732CEEA40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709840-7987-4157-B21B-0BD4CF16B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BFCD7F-80DB-4B3C-88AE-2A82CCB8F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350AB9-8B6A-4500-8659-F0A9A8E2F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CE145C-95D7-48AD-91F3-D7299B8E9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E8EB1-511D-4382-BDA3-6204192B9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5411216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帕金森的护理查房ppt课件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帕金森病患者的护理措施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帕金森病患者的康复指导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帕金森病患者的健康教育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帕金森病是一种常见的神经系统变性疾病，主要影响中老年人，以黑质多巴胺能神经元变性死亡为主要病理改变。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帕金森病起病隐袭，进展缓慢，主要症状包括静止性震颤、肌强直、运动迟缓和姿势步态障碍等。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部分帕金森病患者存在基因突变，遗传因素在帕金森病发病中起重要作用。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长期接触农药、重金属等有毒物质可能增加患帕金森病的风险。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神经系统老化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帕金森病主要发生于中老年人，与神经系统老化有关。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帕金森病的病因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多从一侧上肢远端开始，表现为规律性的手指屈曲和拇指对掌运动。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静止性震颤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患者感到肌肉僵硬、酸痛，活动时关节不灵活。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肌强直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面部表情呆板，行走缓慢，写字时越写越小。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运动迟缓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患者行走时身体前倾，容易摔倒。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姿势步态障碍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t="11245" b="11245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帕金森病的临床表现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帕金森病的护理评估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自我照顾能力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评估患者是否能够独立完成日常生活中的基本活动，如进食、洗漱、穿衣等。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日常生活活动能力量表（ADL）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使用标准化量表评估患者的日常生活能力，以便了解患者的需求和制定相应的护理计划。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日常生活能力评估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评估患者的肌肉强直、震颤和运动迟缓的程度，以及是否影响患者的行走、平衡和起坐等运动功能。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运动障碍程度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使用标准化量表评估患者的运动功能，以便了解患者的运动障碍程度和制定相应的康复计划。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运动功能评估量表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运动功能评估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评估患者的注意力、记忆力、思维能力和判断力等认知能力，了解患者是否存在认知障碍。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使用标准化量表评估患者的认知功能，以便了解患者的认知状况和制定相应的护理措施。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认知功能评估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认知功能评估量表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754" r="2275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情绪状态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评估患者的情绪状态，如是否焦虑、抑郁等，了解患者的心理需求和情感支持。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精神状况评估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观察患者的行为、言语和思维等表现，判断患者是否存在精神异常，以便及时采取相应的护理措施。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情绪与精神状况评估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帕金森病患者的护理措施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https://d.book118.com/457054112165006026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2024-09-01T08:05:35.378</cp:lastPrinted>
  <dcterms:created xsi:type="dcterms:W3CDTF">2024-09-01T00:05:35Z</dcterms:created>
  <dcterms:modified xsi:type="dcterms:W3CDTF">2024-09-01T00:05:37Z</dcterms:modified>
</cp:coreProperties>
</file>