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0A77-3A2F-4625-A69F-BE22D04F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472AE-B7FA-485F-92C9-E30B3F78F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15E3A-B384-44BC-BEBC-6134EA004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19854-3B94-469F-AB08-27079295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F03BA-FF8B-4F56-99C8-7F7D690A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71083-6544-4378-9CB9-D18CA9B3D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F34DA-C37A-4A00-B52B-2F74E0DC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43955-1971-4AD2-B4CA-E1FFEB643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8F0D5-31B5-43D8-9E9A-2673CB43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8D417-3E26-4349-955B-AF95080F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CBFCE-8257-4F45-B196-E72E5A00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4124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教师小学数学培训总结与反思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未来改进与展望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教学方法单一、缺乏创新，教学内容与实际生活脱节，学生缺乏实际操作和体验等。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当前小学数学教学中存在的问题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小学数学教师需要不断更新教学理念、提高教学技能，以适应教育改革和发展的需要。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教师专业素养提升的需求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通过本次培训，提高教师的专业素养和教学能力，解决教学中存在的问题，提高教学质量。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掌握新的教学理念和方法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教师需要了解和掌握新的教学理念和方法，如情境教学、探究式教学等，以适应教育改革和发展的需要。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提高教学技能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通过培训，教师需要掌握有效的教学策略和技巧，如课堂管理、教学评价等，以提高教学效果。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通过培训，激发教师的自我发展意识和专业成长动力，促进教师的专业发展。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对小学数学的核心概念和原理进行了系统的梳理，确保教师对教学内容有全面深入的理解。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数学知识梳理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教授了适合小学生特点的教学方法，包括如何激发学习兴趣、如何引导学生思考等。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提供了有效的课堂管理技巧，帮助教师应对各种课堂状况，维持良好的教学秩序。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通过分析实际教学案例，使教师们更好地理解理论知识在实际教学中的运用。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角色扮演与模拟教学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教师们通过角色扮演和模拟教学，亲身体验和实践教学方法，提高教学能力。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通过讲座形式传授知识，辅以小组讨论和互动环节，让教师们积极参与，加深理解。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教师们首先进行理论学习，对小学数学教学有全面的认识。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在理论学习的基础上，教师们开始实践应用，将所学知识融入实际教学中。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实践应用阶段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教师们对教学实践进行反思，提出反馈意见，针对不足之处进行改进。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培训效果与反思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https://d.book118.com/457054124116006031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2024-09-03T23:18:38.519</cp:lastPrinted>
  <dcterms:created xsi:type="dcterms:W3CDTF">2024-09-03T15:18:38Z</dcterms:created>
  <dcterms:modified xsi:type="dcterms:W3CDTF">2024-09-03T15:18:40Z</dcterms:modified>
</cp:coreProperties>
</file>