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5E6401-3418-4F27-85C1-3CAA4DF22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354AF-46C7-41F1-BD2A-6BA43C4E0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E9947-5023-4EF4-8387-D3C335BA9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B7E240-6164-47CA-A1A0-44B72206D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A88B7F-9DEA-4EAD-9E2F-E69697A57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194485-CC31-40AE-9857-0783FC414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A2A256-01C0-43E8-838A-F2788D974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B988A4-D18C-4616-9673-4DB68511C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9DA2DA-E12D-41E2-87C2-3D666CCAE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A9276-1152-4C3F-8111-1C82260A6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0534D-74D2-400D-8E0C-201EFAEA3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5420100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术前预防性抗生素的使用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术前预防性抗生素的重要性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术前预防性抗生素的选择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术前预防性抗生素的使用方法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术前预防性抗生素的停药时机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术前预防性抗生素使用的注意事项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术前预防性抗生素的重要性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117" r="281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术前预防性抗生素的使用可以有效降低术后感染的风险，减少患者因感染而产生的并发症和死亡率。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预防术后感染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通过术前预防性抗生素的使用，可以减少术后感染后需要使用的抗生素数量和时间，从而降低抗生素滥用和耐药性的风险。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减少抗生素使用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降低术后感染风险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872" b="1687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术前预防性抗生素的使用可以减少手术部位感染的发生，从而保障手术效果，提高手术成功率。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术后感染是导致手术失败和并发症的主要原因之一，术前预防性抗生素的使用可以有效减少术后感染的发生，从而减少术后并发症的发生。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提高手术成功率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减少术后并发症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保障手术效果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保障患者生命安全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术后感染是威胁患者生命安全的重要因素之一，术前预防性抗生素的使用可以降低术后感染的风险，从而保障患者的生命安全。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提高患者生活质量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通过术前预防性抗生素的使用，可以减少术后感染和其他并发症的发生，提高患者的生活质量。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术前预防性抗生素的选择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清洁-污染手术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如胃大部切除术、胆囊切除术等，可选用二代头孢菌素，如头孢呋辛等。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清洁手术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如甲状腺大部切除术、乳腺癌根治术等，可选用一代头孢菌素，如头孢唑林、头孢拉定等。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污染手术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如阑尾穿孔的阑尾切除术、肠梗阻坏死肠管切除手术等，可选用针对革兰氏阴性杆菌并兼顾革兰氏阳性菌的抗生素，如头孢曲松、头孢噻肟等。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750" r="1775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根据手术部位与类型选择抗生素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根据手术部位与类型选择适当的抗生素。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既往无用药史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既往有用药史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542" r="21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过敏史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了解患者既往用药情况，避免选用可能产生耐药性的抗生素。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了解患者药物过敏史，避免选用可能引起过敏反应的抗生素。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考虑患者既往用药史及过敏史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55" r="132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遵循国家卫生健康委员会相关规定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注意不同地区、不同医院的规定和指南，遵循当地的规定和指南进行术前预防性抗生素的选择和使用。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根据国家卫生健康委员会发布的相关规定，结合患者情况选择适当的术前预防性抗生素。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https://d.book118.com/457054201004006030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2024-09-01T10:08:46.162</cp:lastPrinted>
  <dcterms:created xsi:type="dcterms:W3CDTF">2024-09-01T02:08:46Z</dcterms:created>
  <dcterms:modified xsi:type="dcterms:W3CDTF">2024-09-01T02:08:48Z</dcterms:modified>
</cp:coreProperties>
</file>