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151D26C3-FCDF-4FC3-B118-2ACCC54A3734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B4217D-E938-47A3-9DAB-F3B7EA0EE3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0C8552-DFEB-49C5-B0C9-A2F613EDA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980A04-A612-40CB-85B2-00C92D3C1D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211CF9-6217-44B3-BE9B-144CCC9A8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9B744B-8CB1-4836-A8EB-1AA04F16D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0D739A-88CA-468E-8ED6-D63507A74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991693-3AA0-4C16-B0E6-4D18207B4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03E650-0174-4778-BAED-4FEEBA68FC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9D87FE-B57D-4AFF-9222-A0B63309F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B2B1FC-2775-4D91-99E7-045B16181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9DAB7C-A72F-4943-8DD9-5FF7F06655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02D76DF-BA0E-453E-BB31-88449A22E05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AF985C88-481A-474C-A5E5-E82B6911884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055113046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高速公路服务区商业转型策划书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高速公路服务区商业现状分析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高速公路服务区商业转型策略分析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高速公路服务区商业转型实施步骤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高速公路服务区商业转型效果评估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https://d.book118.com/457055113046006054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高速公路服务区商业转型策划书</vt:lpstr>
      <vt:lpstr>目录</vt:lpstr>
      <vt:lpstr>第一章 简介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2024-09-28T13:49:18.355</cp:lastPrinted>
  <dcterms:created xsi:type="dcterms:W3CDTF">2024-09-28T05:49:18Z</dcterms:created>
  <dcterms:modified xsi:type="dcterms:W3CDTF">2024-09-28T05:49:20Z</dcterms:modified>
</cp:coreProperties>
</file>