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200FF-F03D-428B-8791-3EEA8C4A2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6216D-D6EA-4AC9-9AE5-F5D4F52F4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A0D06-BD69-4DC4-859B-A9BCFB732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6E2F3-17AE-495E-B4C9-33395AD2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57E07-114B-4559-9F14-EB21EABA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7D588-02B4-44D4-B4A5-C10F0F95B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876E3-5B60-4E40-84E2-A56828ED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3B320-DC3E-444D-AA0D-6FEEED18F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63FF1-A210-4146-822B-6FC0D1400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F7157-2AA5-44B6-84AA-14EB9DF8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68D3-CBD6-4D32-846C-602975285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561241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团副团长竞选稿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自我介绍与竞选理由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对团组织的贡献与成就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对团副团长职位的理解和认识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结尾与呼吁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自我介绍与竞选理由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本科毕业于XX大学，主修XX专业，对团组织工作有深厚的理论基础。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曾在多个学生组织中担任要职，积累了丰富的团队管理和协作经验。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具备良好的沟通能力、组织协调能力和领导能力，能够迅速融入团队并发挥积极作用。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个人背景与经历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团组织是连接党和青年的桥梁和纽带，对于培养青年人的社会责任感和历史使命感具有不可替代的作用。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自加入团组织以来，我积极参与各项团组织活动，努力为团组织贡献自己的力量，对团组织有着深厚的感情。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对团组织的热爱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对团组织的认识和热爱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我希望通过竞选团副团长这一职位，更好地服务广大青年，为他们提供更多元化、更有深度的活动和服务。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服务青年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我认为竞选团副团长是一次难得的锻炼机会，可以让我更好地提升自己的领导能力和组织协调能力。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锻炼自己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我希望借助自己的专业知识和工作经验，推动团组织的发展和创新，为团组织注入新的活力和动力。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推动团组织发展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竞选团副团长的初衷和动机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对团组织的贡献与成就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负责策划和组织各类团组织活动，包括团员大会、团日活动、志愿服务等。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担任组织部部长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负责团组织的宣传工作，包括宣传海报、视频制作、微信公众号运营等。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担任宣传部部长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协助团长处理日常事务，组织支部会议，传达上级精神。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担任团支部书记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在团组织中的工作经历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促进团员成长成才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组织开展了丰富多彩的团员培训、实践活动和志愿服务，帮助团员提升综合素质和社会责任感。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加强团组织对外交流与合作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积极与其他团组织、社会组织和企业合作，开展交流活动，扩大了团组织的影响力和资源。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推动团组织创新发展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提出并实施了多项团组织创新计划，如“智慧团建”、“团员先锋岗”等，提高了团组织的活力和凝聚力。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对团组织的贡献和成就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优秀共青团员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多次获得校级“优秀共青团员”荣誉称号，表彰其在团组织中的突出表现和贡献。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志愿服务先进个人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获得市级“志愿服务先进个人”荣誉称号，表彰其在志愿服务领域的卓越成就和贡献。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社会实践优秀个人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获得省级“社会实践优秀个人”荣誉称号，表彰其在社会实践中取得的优异成绩和表现。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对团副团长职位的理解和认识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团副团长职位的职责和使命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作为团副团长，首要职责是协助团长领导整个团队，确保团队目标的顺利实现。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负责团队成员之间的沟通协调，化解矛盾，促进团队合作。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参与团队重大事项的决策，为团队发展出谋划策。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在必要时代表团队参加外部活动，展示团队形象。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领导团队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决策参与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对外代表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团副团长应具备的素质和能力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具备领导才能，能够带领团队朝着共同目标前进。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擅长与人沟通，能够倾听并理解团队成员的意见和建议。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具备敏锐的洞察力和判断力，能够在复杂情况下做出明智的决策。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注重团队合作，能够积极融入团队并发挥个人优势。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https://d.book118.com/457056124124006041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2024-09-14T13:39:41.075</cp:lastPrinted>
  <dcterms:created xsi:type="dcterms:W3CDTF">2024-09-14T05:39:41Z</dcterms:created>
  <dcterms:modified xsi:type="dcterms:W3CDTF">2024-09-14T05:39:43Z</dcterms:modified>
</cp:coreProperties>
</file>