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A717BB-723A-41E2-B961-6C9A71441E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EECC37-1A65-4AB2-BCD7-6055D58002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2726DB-2A80-4F19-8D1D-97021D5846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E98284-9217-4985-9062-F0AF7E9E35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49F84D2-31C1-4361-836A-304F44F4E7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194B45C-DA48-4E92-9D6E-F2A620620A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075A552-F351-403B-B059-3EDEE571EF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B17DCD-5724-49B3-B319-FB788F6704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9B0DC2-1403-4D8B-8592-F8C7655195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923246-CFC9-464B-8D25-07B91DACE5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2ADBFA-A49B-4369-99F3-1DD8566859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7061144100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《浅谈分析化学》ppt课件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分析化学的基本原理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常见分析方法介绍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分析化学的应用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分析化学的未来发展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983" r="3298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637" r="3363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637" r="3363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分析化学是研究物质组成、结构、性质和含量的科学。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分析化学在科学研究、工业生产、环境保护和日常生活中具有广泛应用，是化学学科的重要分支。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分析化学的定义与重要性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8625" r="1862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古代人们通过感官和简单工具对物质进行分析，如古希腊哲学家亚里士多德通过观察和实验研究物质。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古代分析化学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随着科技的发展，分析化学进入近代阶段，仪器分析逐渐取代了传统的手工分析方法。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近代分析化学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进入20世纪后，分析化学迅速发展，各种新型仪器和分析方法不断涌现，为科学研究提供了强有力的支持。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现代分析化学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分析化学的发展历程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分析化学的基本原理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化学分析法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酸碱滴定法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利用酸碱反应进行滴定，通过滴定剂的加入量和被测物的反应程度计算被测物的含量。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氧化还原滴定法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利用氧化还原反应进行滴定，通过氧化剂或还原剂与被测物反应的程度计算被测物的含量。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络合滴定法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利用络合反应进行滴定，通过络合剂与被测离子形成稳定络合物来测定被测离子的含量。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沉淀滴定法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利用沉淀反应进行滴定，通过沉淀的生成和溶解计算被测物的含量。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原子吸收光谱法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利用原子吸收特定波长的光来测定被测元素的含量。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原子发射光谱法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利用原子发射特定波长的光来测定被测元素的含量。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紫外可见分光光度法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利用紫外可见光谱区的吸收特性来测定被测物质的浓度。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气相色谱法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利用不同物质在色谱柱上的吸附或溶解性能的差异，实现混合物的分离和测定。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仪器分析法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8385" r="18385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9542" r="19542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利用不同物质在两种不混溶的液体中的溶解度差异，实现物质的分离和富集。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萃取分离法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利用离子交换剂与溶液中的离子发生交换反应，实现物质的分离和富集。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离子交换法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通过加入沉淀剂使溶液中的离子或物质形成沉淀，从而实现物质的分离和富集。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沉淀法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利用不同物质沸点的差异，通过加热和冷凝的方法实现物质的分离和富集。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蒸馏法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分离与富集方法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常见分析方法介绍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735871" y="4184207"/>
            <a:ext cx="2692926" cy="101771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flipH="1">
            <a:off x="4749975" y="1385888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96005" y="2522220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749975" y="3648265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096005" y="4778693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滴定分析法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1354979" y="1014104"/>
            <a:ext cx="3394996" cy="490334"/>
            <a:chOff x="1354979" y="1014104"/>
            <a:chExt cx="3394996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1354979" y="1014104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463704" y="1448856"/>
            <a:ext cx="3286271" cy="1654845"/>
            <a:chOff x="1463704" y="1448856"/>
            <a:chExt cx="3286271" cy="1654845"/>
          </a:xfrm>
        </p:grpSpPr>
        <p:sp>
          <p:nvSpPr>
            <p:cNvPr id="32" name="TextBox 32"/>
            <p:cNvSpPr txBox="1"/>
            <p:nvPr/>
          </p:nvSpPr>
          <p:spPr>
            <a:xfrm>
              <a:off x="1463704" y="1448856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滴定分析法是一种通过滴定操作来测定物质含量的方法。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354979" y="3648265"/>
            <a:ext cx="3394996" cy="490334"/>
            <a:chOff x="1354979" y="3648265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1354979" y="364826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463704" y="4083018"/>
            <a:ext cx="3286271" cy="1654845"/>
            <a:chOff x="1463704" y="4083018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463704" y="4083018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滴定分析法广泛应用于酸碱滴定、络合滴定、沉淀滴定和氧化还原滴定等。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442035" y="1993420"/>
            <a:ext cx="3394996" cy="490334"/>
            <a:chOff x="7442035" y="1993420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7442035" y="199342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550760" y="2428173"/>
            <a:ext cx="3286271" cy="1654845"/>
            <a:chOff x="7550760" y="2428173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7550760" y="2428173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滴定分析法基于化学反应的定量关系，通过滴加标准溶液与待测溶液发生化学反应，以指示剂确定滴定终点，从而计算待测物质的含量。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496398" y="4406909"/>
            <a:ext cx="3394996" cy="490334"/>
            <a:chOff x="7496398" y="4406909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496398" y="440690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注意事项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605123" y="4841661"/>
            <a:ext cx="3286271" cy="1654845"/>
            <a:chOff x="7605123" y="4841661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605123" y="4841661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选择合适的指示剂和标准溶液，控制实验条件如温度、酸度等，以保证实验结果的准确性和可靠性。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操作过程中要严格控制实验条件，如温度、时间等，以保证实验结果的准确性和可靠性。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重量分析法是通过测量物质质量来确定其含量的方法。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重量分析法包括沉淀法、挥发法和电解法等。通过将待测物质转化为稳定、易分离的化合物或单质，经过称量得到待测物质的质量，从而计算其含量。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重量分析法适用于常量组分的测定，尤其适用于高含量组分的测定。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重量分析法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https://d.book118.com/457061144100006043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2024-09-17T07:06:05.221</cp:lastPrinted>
  <dcterms:created xsi:type="dcterms:W3CDTF">2024-09-16T23:06:05Z</dcterms:created>
  <dcterms:modified xsi:type="dcterms:W3CDTF">2024-09-16T23:06:07Z</dcterms:modified>
</cp:coreProperties>
</file>