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3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47CFB-BDF9-4BC0-ABDA-0206EB6B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0568A-9BC2-45AD-A99F-7C3466C4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1043F-A7F6-43AA-B943-BAEE8925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86BB7-AB37-4C45-BACA-422CFFE5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09BC4-1612-4B23-9CB8-4270A895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61355-1DFB-44AF-B2FE-A3B9FC77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05A47-E956-4F9C-88AB-B73BB557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42999-7D05-49C3-9E16-20ED6FFED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48B97-AC04-4B82-BDF7-8D4995E08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F76D1-C19D-4666-B3CA-5097D428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ED224-2122-46E4-B436-E15BA6763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311" r:id="rId2"/>
    <p:sldLayoutId id="2147507312" r:id="rId3"/>
    <p:sldLayoutId id="2147507313" r:id="rId4"/>
    <p:sldLayoutId id="2147507314" r:id="rId5"/>
    <p:sldLayoutId id="2147507315" r:id="rId6"/>
    <p:sldLayoutId id="2147507316" r:id="rId7"/>
    <p:sldLayoutId id="2147507317" r:id="rId8"/>
    <p:sldLayoutId id="2147507318" r:id="rId9"/>
    <p:sldLayoutId id="2147507319" r:id="rId10"/>
    <p:sldLayoutId id="21475073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204411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1515"/>
          </a:bodyPr>
          <a:lstStyle/>
          <a:p>
            <a:r>
              <a:rPr lang="zh-CN" altLang="en-US"/>
              <a:t>小学生情绪管理与心理健康教育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情绪管理的重要性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小学生常见情绪问题及原因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心理健康教育对小学生情绪管理的作用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如何进行有效的心理健康教育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如何帮助小学生提升情绪管理能力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案例分析与实践经验分享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情绪管理的重要性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情绪对小学生身心健康的影响</a:t>
            </a:r>
            <a:endParaRPr lang="zh-CN" altLang="en-US"/>
          </a:p>
        </p:txBody>
      </p:sp>
      <p:sp>
        <p:nvSpPr>
          <p:cNvPr id="10489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情绪稳定：有助于提高学习效率和创造力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情绪调节：有助于培养自我控制和适应能力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情绪表达：有助于建立良好的人际关系和沟通能力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情绪认知：有助于增强自我认知和情感智慧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情绪管理能力的提升对小学生发展的作用</a:t>
            </a:r>
            <a:endParaRPr lang="zh-CN" altLang="en-US"/>
          </a:p>
        </p:txBody>
      </p:sp>
      <p:sp>
        <p:nvSpPr>
          <p:cNvPr id="104903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促进学业发展：情绪管理能力有助于小学生更好地应对学习压力和挑战，从而提高学习效率和成绩。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增强自我意识：情绪管理能力有助于小学生更好地认识和理解自己的情绪，从而更好地掌控自己的情绪。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提高社交能力：情绪管理能力有助于小学生更好地理解他人的情绪，从而更好地与他人交往，建立良好的人际关系。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预防心理问题：情绪管理能力有助于预防和缓解焦虑、抑郁等心理问题，促进小学生的身心健康。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小学生常见情绪问题及原因</a:t>
            </a:r>
            <a:endParaRPr lang="zh-CN" altLang="en-US"/>
          </a:p>
        </p:txBody>
      </p:sp>
      <p:sp>
        <p:nvSpPr>
          <p:cNvPr id="104909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0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常见情绪问题：焦虑、抑郁、易怒等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焦虑：表现为担心、不安、害怕等情绪体验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抑郁：表现为情绪低落、兴趣丧失、精力减退等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易怒：表现为情绪不稳定、易发脾气、攻击性强等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其他情绪问题：自卑、嫉妒、孤独等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情绪问题产生的原因：家庭、学校、社会等多方面因素</a:t>
            </a:r>
            <a:endParaRPr lang="zh-CN" altLang="en-US"/>
          </a:p>
        </p:txBody>
      </p:sp>
      <p:sp>
        <p:nvSpPr>
          <p:cNvPr id="10491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家庭因素：父母离异、家庭暴力、家庭教育方式不当等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个人因素：个人性格、生理变化等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社会因素：社会环境变化、网络信息泛滥等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学校因素：学习压力、同学关系、师生关系等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心理健康教育对小学生情绪管理的作用</a:t>
            </a:r>
            <a:endParaRPr lang="zh-CN" altLang="en-US"/>
          </a:p>
        </p:txBody>
      </p:sp>
      <p:sp>
        <p:nvSpPr>
          <p:cNvPr id="104926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6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心理健康教育的定义和目标</a:t>
            </a:r>
            <a:endParaRPr lang="zh-CN" altLang="en-US"/>
          </a:p>
        </p:txBody>
      </p:sp>
      <p:sp>
        <p:nvSpPr>
          <p:cNvPr id="1049310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定义：心理健康教育是指通过一系列的教育活动，帮助个体建立积极的心态和良好的心理素质，促进其全面发展的教育过程。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目标：提高学生的心理素质和心理健康水平，培养其积极的心态和良好的行为习惯，增强其自我调节和应对压力的能力，促进其全面发展和成长。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心理健康教育对小学生情绪管理的积极影响</a:t>
            </a:r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提高情绪认知能力：通过心理健康教育，小学生能够更好地认识和理解自己的情绪，从而更好地管理情绪。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增强情绪调节能力：心理健康教育可以帮助小学生学会调节情绪的方法和技巧，让他们更好地应对负面情绪。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促进情绪健康发展：心理健康教育有助于培养小学生积极、健康的情绪，预防和缓解心理问题。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提升人际关系质量：通过心理健康教育，小学生能够更好地理解他人情绪，提高沟通能力和同理心，从而建立更好的人际关系。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https://d.book118.com/457062044115006031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小学生情绪管理与心理健康教育</vt:lpstr>
      <vt:lpstr>目录</vt:lpstr>
      <vt:lpstr>情绪管理的重要性</vt:lpstr>
      <vt:lpstr>情绪对小学生身心健康的影响</vt:lpstr>
      <vt:lpstr>情绪管理能力的提升对小学生发展的作用</vt:lpstr>
      <vt:lpstr>小学生常见情绪问题及原因</vt:lpstr>
      <vt:lpstr>常见情绪问题：焦虑、抑郁、易怒等</vt:lpstr>
      <vt:lpstr>情绪问题产生的原因：家庭、学校、社会等多方面因素</vt:lpstr>
      <vt:lpstr>心理健康教育对小学生情绪管理的作用</vt:lpstr>
      <vt:lpstr>心理健康教育的定义和目标</vt:lpstr>
      <vt:lpstr>心理健康教育对小学生情绪管理的积极影响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2024-09-03T22:52:43.972</cp:lastPrinted>
  <dcterms:created xsi:type="dcterms:W3CDTF">2024-09-03T14:52:43Z</dcterms:created>
  <dcterms:modified xsi:type="dcterms:W3CDTF">2024-09-03T14:52:46Z</dcterms:modified>
</cp:coreProperties>
</file>