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8DFC-104E-409D-9552-81722D2D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FDD79-0313-4A39-8C40-28B52FBC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2E538-69FA-4B2D-BC73-D99F8EB4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21BF4-2109-4CC7-B19A-1F572F59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4D1B2-8BB3-4649-BF72-A8087606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066FE-6943-4746-99B8-80DCE428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F27E7-CBD5-4F76-80AC-E5EE0288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36B34-9542-4749-A4A7-55C69FBFE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0938B-2480-42FB-AF76-214F57F4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2F0AA-9580-42B2-B024-13743A29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99BEA-E427-4C51-B48E-597337AFD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210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护理老年衰老：问题与对策\n## 1.老年衰老的基本概念与特点\n### 1.1老年衰老的定义与生理特征\n### 1.2老年衰老的心理与社会影响\n### 1.3老年衰老的常见疾病与并发症\n## 2.社区护理在老年衰老管理中的作用\n### 2.1社区护理对老年衰老的预防与干预\n### 2.2社区护理对老年衰老的康复与治疗\n### 2.3社区护理对老年衰老的家庭支持与指导\n## 3.老年衰老社区护理的现状与挑战\n### 3.1老年衰老社区护理的资源与需求\n### 3.2老年衰老社区护理的专业与技术难题\n### 3.3老年衰老社区护理的政策与法规问题\n## 4.提升老年衰老社区护理水平的策略与措施\n### 4.1加强老年衰老社区护理的人力资源建设\n### 4.2提高老年衰老社区护理的专业技术水平\n### 4.3完善老年衰老社区护理的政策与法规体系\n## 5.老年衰老社区护理的未来发展趋势与展望\n### 5.1老年衰老社区护理的智能化与个性化发展\n### 5.2老年衰老社区护理的跨学科与跨领域合作\n### 5.3老年衰老社区护理的国际化与本土化融合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社区护理老年衰老：问题与对策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老年衰老的基本概念与特点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老年衰老是指个体进入老年阶段后，生理功能和心理功能逐渐减退的过程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生理特征：包括器官功能减退、代谢减缓、免疫力下降等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心理特征：包括认知能力下降、情绪波动、社会适应能力减弱等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老年衰老是一个渐进的过程，受到遗传、环境、生活方式等多种因素的影响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遗传因素：如基因突变、染色体异常等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环境因素：如空气污染、紫外线辐射等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生活方式：如饮食、运动、睡眠等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老年衰老的程度和速度因个体差异而异，有的人衰老得较快，有的人衰老得较慢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遗传因素：如衰老速度与基因有关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环境因素：如生活在污染严重地区的人衰老速度可能较快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生活方式：如保持健康生活习惯的人衰老速度可能较慢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老年衰老的定义与生理特征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老年衰老对个体的心理状态产生很大影响，如焦虑、抑郁、孤独等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焦虑：对健康、经济、社交等方面的担忧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抑郁：对生活失去兴趣、情绪低落、自我评价降低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孤独：社交圈子缩小、亲友离世、缺乏陪伴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老年衰老对社会也产生一定影响，如劳动力减少、医疗费用增加、家庭关系变化等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劳动力减少：随着人口老龄化，劳动力市场将面临压力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医疗费用增加：老年疾病的预防和治疗需要更多的医疗资源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家庭关系变化：子女成家立业，老年人与子女的关系可能发生变化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老年衰老的心理与社会影响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老年衰老常见的疾病有高血压、糖尿病、心脑血管疾病、骨质疏松等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高血压：随着年龄增长，血管弹性减弱，血压容易升高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糖尿病：胰岛素分泌减少，血糖调节能力下降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心脑血管疾病：动脉硬化、血栓形成，导致心脑血管疾病的发生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骨质疏松：骨密度下降，骨折风险增加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老年衰老的并发症包括跌倒、认知障碍、生活质量下降等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跌倒：肌肉和骨骼减弱，平衡能力下降，容易跌倒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认知障碍：记忆力减退、判断力下降，影响日常生活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生活质量下降：身体功能减退，心理状态不佳，影响生活质量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老年衰老的常见疾病与并发症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社区护理在老年衰老管理中的作用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社区护理通过健康教育和健康管理，提高老年人对衰老的认识和自我保健能力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健康教育：普及老年衰老知识，提高老年人的健康意识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健康管理：定期体检，及时发现和处理潜在的健康问题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社区护理通过生活方式干预，延缓老年衰老进程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合理饮食：摄入均衡的营养，预防肥胖、糖尿病等疾病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适量运动：增强体质，提高免疫力，预防心脑血管疾病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充足睡眠：保证充足的休息时间，提高生活质量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社区护理对老年衰老的预防与干预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物理治疗：如按摩、热敷、拔罐等，缓解肌肉疼痛和僵硬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言语治疗：如言语训练、吞咽训练等，改善语言和吞咽功能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认知治疗：如记忆训练、思维训练等，提高认知能力</a:t>
                </a:r>
                <a:endParaRPr/>
              </a:p>
            </p:txBody>
          </p:sp>
          <p:sp>
            <p:nvSpPr>
              <p:cNvPr id="2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社区护理为老年人提供康复治疗服务，帮助他们恢复身体功能</a:t>
                </a:r>
                <a:endParaRPr/>
              </a:p>
            </p:txBody>
          </p:sp>
          <p:sp>
            <p:nvSpPr>
              <p:cNvPr id="2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药物治疗：根据医生建议，按时服用药物，控制病情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药物管理：避免药物滥用，防止药物相互作用和副作用</a:t>
                </a:r>
                <a:endParaRPr/>
              </a:p>
            </p:txBody>
          </p:sp>
          <p:sp>
            <p:nvSpPr>
              <p:cNvPr id="2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社区护理为老年人提供药物治疗服务，控制病情，减轻症状</a:t>
                </a:r>
                <a:endParaRPr/>
              </a:p>
            </p:txBody>
          </p:sp>
          <p:sp>
            <p:nvSpPr>
              <p:cNvPr id="2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社区护理对老年衰老的康复与治疗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社区护理为老年人提供家庭护理服务，帮助他们解决日常生活中的问题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生活照顾：如饮食、洗澡、穿衣等，满足生活需求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心理支持：如倾听、安慰、鼓励等，缓解心理压力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社区护理为老年人提供家庭指导服务，帮助他们建立和谐的家庭关系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沟通技巧：如倾听、表达、理解等，提高沟通效果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家庭关系：如如何处理亲子关系、夫妻关系等，维护家庭和谐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社区护理对老年衰老的家庭支持与指导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老年衰老社区护理的现状与挑战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社区护理资源不足，难以满足老年人对护理服务的需求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人员不足：社区护理人员数量有限，难以应对大量的护理需求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资金不足：社区护理经费有限，难以投入更多的资源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设施不足：社区护理设施简陋，难以提供高质量的护理服务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老年人对社区护理服务的需求不断提高，对服务质量的要求也越来越高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服务内容：老年人希望得到更多样化的护理服务，如康复、心理干预等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服务质量：老年人要求社区护理人员具备较高的专业水平和服务态度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老年衰老社区护理的资源与需求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https://d.book118.com/457062101046006043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社区护理老年衰老：问题与对策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2024-09-17T00:52:09.209</cp:lastPrinted>
  <dcterms:created xsi:type="dcterms:W3CDTF">2024-09-16T16:52:09Z</dcterms:created>
  <dcterms:modified xsi:type="dcterms:W3CDTF">2024-09-16T16:52:11Z</dcterms:modified>
</cp:coreProperties>
</file>